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D5E064BF-937E-4E9A-8060-3529D2069C97}" type="datetimeFigureOut">
              <a:rPr lang="en-US" smtClean="0"/>
              <a:t>12/14/2013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29DD914F-941F-4278-94A1-CCCBEFC6AD4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ic.org/global-reach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By,</a:t>
            </a:r>
          </a:p>
          <a:p>
            <a:r>
              <a:rPr lang="en-US" dirty="0" smtClean="0"/>
              <a:t>Austin Jung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ITIC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://www.itic.org/dotAsset/b15e2585-bd68-41fc-a17f-25a1d8d8110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2" y="4648200"/>
            <a:ext cx="9776027" cy="2461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11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In 1916 this association was founded as the </a:t>
            </a:r>
            <a:r>
              <a:rPr lang="en-US" sz="3600" dirty="0"/>
              <a:t>National Association of Office Appliance </a:t>
            </a:r>
            <a:r>
              <a:rPr lang="en-US" sz="3600" dirty="0" smtClean="0"/>
              <a:t>Manufacturers in Chicago, IL.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Had 4 name changes and the most recent 1994 changed it from </a:t>
            </a:r>
            <a:r>
              <a:rPr lang="en-US" sz="3600" dirty="0"/>
              <a:t>Computer and Business Equipment Manufacturers </a:t>
            </a:r>
            <a:r>
              <a:rPr lang="en-US" sz="3600" dirty="0" smtClean="0"/>
              <a:t>Association to its name now ITIC.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on ITIC</a:t>
            </a:r>
            <a:endParaRPr lang="en-US" dirty="0"/>
          </a:p>
        </p:txBody>
      </p:sp>
      <p:pic>
        <p:nvPicPr>
          <p:cNvPr id="2052" name="Picture 4" descr="http://gamepolitics.com/files/blogimages/i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845" y="228600"/>
            <a:ext cx="26289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612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sz="3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This is ITIC’s </a:t>
            </a:r>
            <a:r>
              <a:rPr lang="en-US" sz="3600" dirty="0"/>
              <a:t>Slogan</a:t>
            </a:r>
            <a:endParaRPr lang="en-US" sz="3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Innovation: Promote ground breaking public policies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Insight: Provide smart solutions to complex policy challenges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 smtClean="0"/>
              <a:t>Influence: Bringing these solutions to the global capitals and markets.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http://www.itic.org/dotAsset/d092f94b-7f50-4f51-a63f-4b24ad680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4800"/>
            <a:ext cx="9137073" cy="157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306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2" name="Picture 16" descr="http://www.themorningsidepost.com/wp-content/uploads/2011/12/white-apple-logo-wallpap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178" y="1567295"/>
            <a:ext cx="2129822" cy="159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ndtv.com/news/images/gadgets/adob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600" dirty="0" err="1" smtClean="0"/>
              <a:t>Ars</a:t>
            </a:r>
            <a:r>
              <a:rPr lang="en-US" sz="3600" dirty="0" smtClean="0"/>
              <a:t> </a:t>
            </a:r>
            <a:r>
              <a:rPr lang="en-US" sz="3600" dirty="0" err="1" smtClean="0"/>
              <a:t>Technicap</a:t>
            </a:r>
            <a:r>
              <a:rPr lang="en-US" sz="3600" dirty="0" smtClean="0"/>
              <a:t>- </a:t>
            </a:r>
            <a:r>
              <a:rPr lang="en-US" sz="3600" dirty="0"/>
              <a:t>"a lobbying group with a membership list that includes almost all the heavy-hitters of the tech </a:t>
            </a:r>
            <a:r>
              <a:rPr lang="en-US" sz="3600" dirty="0" smtClean="0"/>
              <a:t>world“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Information Week- "</a:t>
            </a:r>
            <a:r>
              <a:rPr lang="en-US" sz="3600" dirty="0"/>
              <a:t>a lobbying group of 40 of the most powerful tech </a:t>
            </a:r>
            <a:r>
              <a:rPr lang="en-US" sz="3600" dirty="0" smtClean="0"/>
              <a:t>firms”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Part of ITIC</a:t>
            </a:r>
            <a:endParaRPr lang="en-US" dirty="0"/>
          </a:p>
        </p:txBody>
      </p:sp>
      <p:sp>
        <p:nvSpPr>
          <p:cNvPr id="4" name="AutoShape 4" descr="data:image/jpeg;base64,/9j/4AAQSkZJRgABAQAAAQABAAD/2wCEAAkGBwgHBhQIBwgWFhUXFyAbGBcXGBwdHxofICQiJiAkJh8cKCgiIiwnISskKT0jMSkrMC46HiAzODMwNywtLiwBCgoKDg0OGxAQGywmHyU3LDc0NjI3Nzc3NzU4Nzc3LzQsMjcsLDI3NDU0NDc3Ni80KzQwNC00Lyw1LDQsLCwsLP/AABEIAIUBewMBEQACEQEDEQH/xAAcAAEAAwEBAQEBAAAAAAAAAAAABQYHBAgCAQP/xABMEAABAwMDAgMCBwkOBQUAAAABAAIDBAURBhIhBzETQVEiYQgUMnFygaEjNDZ0kbGywdEVFhc3QlJic4KSk7PS8FRVg6LCJDM1OEP/xAAbAQEAAQUBAAAAAAAAAAAAAAAABQIDBAYHAf/EADQRAQABAwIDBQYFBAMAAAAAAAABAgMEESEFEjETQVFx0QZhkbHB8BQVUqHhFlOB8SIjMv/aAAwDAQACEQMRAD8A3FAQEBAQEBAQEBAQEBAQEBAQEBAQEBAQEBAQEBAQEBAQEBAQEBAQEBAQEBAQEBAQEBAQEBAQEBAQEBAQEBAQEBAQEBAQEBAQEBAQEBAQEBAQEBAQEBAQEBAQEBAQEBAQEBAQEBAQEBAQEBAQEBAQEBAQEBAQEBAQEBAQEBAQEBAQEBAQEBAQEBAQEBAQEBAQEBAQEBAQEFB/hWsv/BT/AJGf6lhfjrfhLaP6Uyv10fv6H8K1l/4Kf8jP9SfjrfhJ/SmV+uj9/RfI3B7A8eYys1rExpOj6R4ICAgICAgICAgICAgICAgICAgICAgICAgICAgICAgICAgICAgICAgICAgICDzAtddmEHpum+92/RH5lsMdHHLn/qWO/ENTXDVfiSU1U2J9Rk5EjWtYXfkADVFcl2q5rpOmrfu3wLOFpFVE100+6Z109WzKWc+EBAQEBAQEBAQEBAQEBAQEBAQEBAQEBAQEBAQEBAQEBAQEBAQEBAQEBAQEHmBa67MINQ0VqC7zafrrlcKxzxFHiPOOHYcfIfR/KpHHu1zRVVVPRpfF+H41OVYs2qIiap38tY/lz9OtQ3y86kENdcnOjaxz3NIbg44HYepB+pU4t25Xc0mdl3jvD8PGxOa3biKpmIjr5+PuV6t13qCSse+nubmsLiWjDeBngdvRWKsq5rOkpW1wLCi3TFduJnSNevX4pPR+rb9X6mgpau5Ocxz8OaQ3ng+gVyxfuVXIiZYnFOE4dnEuV0W4iYj3+rZVLOfKx1AdqGS0sodJ+zUSyAeKeGxMHLnEkEDPDcYJO447IKNdbB1PtdkluU2tGHwo3SOa1vcNBJAJYPIegQVjp/deoWuKmWKi1V4YiaC4va053E4wA33FBerNbuolh1FDPeruKulc/ZI2Me03dw15btBwH4yQTgZJAGSA01AQEBAQEBAQEBAQEBAQEBAQEBAQEBAQEBAQEBAQEBAQEBBzV1fR2+IS19UyNpOAXuDQT6cqmqumneqdF6zYu3p5bVM1T7o1cX757B/zqD/FZ+1Udvb/AFQyPyzM/tV/CfQ/fPYP+dQf4rP2p21v9UH5Zmf2q/hPo87KCdYWPQFmgvmpGUtZHujDXOeMkZAGByMH5RCv41uLlzSeiI43mV4mJNdudKtYiPvy1XvXtDbtNaIkorXBsbNK0EbnHJ7nlxJ7NWbk002rM0097WeC37+dxGm7enWaInwj3d2nijejdAJWVVTK3ghsYPbvku5H9lW8GnXmlme1d+aZtUR1jWfT6ojqdZrRY62GltNNsJYXP9pzsgnDflE47OVrLt0W5iKYZ/s9mZOXbrrv1axrERtEefSI8YQGkqyK36lp6qoOGtkG4+gPBP1d1Ys1RTciZSfE7NV7EuUU9ZiXolTzlAghda/gbXfis36DkGQfBo+/q76Ef53oOr4RLXW6ekrrfO+N8viCQse4B20M25AOMjJ5/YEEzYOlVFcLFT1tTqOv3yRMe7bMAMuaCcAtJxz6lBN6Y0NPZ5Km11twfVUczQ5viPIkje3gjLSDyMHcCMbew7kMg1TRXDp9ryNt0nmnpN4kYHSP+6R55aecFzexHY8EjDsINI6p3qG+0NJYNNOElTVlr4XscW+FH3LyRyAQCMegf5gILvpPTVJpq2imgke95A8SWRznOeR5+0Tgf0RwPtQZP1irrtftRTW6w1D2st9MZpi1zm5Li0uGRwSGYI+Z/vQWnoPqR970iaKqmLpad+0knJLHZLCc/wBpv9lBD9YtSXF+rKTSNJcjSxS7DLMDtOHvLeTxgNAzjIBzzwEEjF0YoKEfGrDqOshn7iXe0gn3hoaSPduQW7QFHdrZppltvp3SwuczfnIkaDljge/ySBzg8FBY0BAQEBAQEBAQEBAQEBAQEBAQEBAQEBAQQurrEzUVkdQlwDvlMcewcO31HkfWrN+12lHKkOF584WRF3rHSfL73YHcqCqtlY6kroSx7e4P++R71C10TTOkuoWMi3ftxctzrEuZUrwg77Pea+yVBqLZPscW7SdrTxkHHtA+YCrouVUTrSxcrDs5VMUXqdYjfrP0mF16pVlSbXQ0dXLuk8PfJwBl2GjOBx33LLzKp5aYnq132cs2+2v3KI0p10jy3/h+UNwqtM9M46u3ybJJ5zg4BwBkHhwI7N+1Ka5tY8TT1mXt7Ht53F6rd2NaaKY+9vNSbvdq681Xxq5z73gbc4A4GfJoA81iV3Kq51qlsWLiWcWjks06R1+9XEqGS3fprPLUaOhfPIXEbhknPAcQB9Q4UziTM2o1cy4/RTRn1xTGnT5RqtCyUMhda/gbXfis36DkGQfBo+/q76Ef53oOz4TH3vQfSl/NGgmLBpLW09hp5abXzmMdCwtZ8XadoLRgZzzgcZQXHp9abjZNNChvEm6USylz8537pHuD85Pygd3PPPPKCsddHW+p05FaJKYyVU0rRSsaQHB2QC7nywdpHnuHbuAoHRi4QaU11LZNQ0wZM/7ix7jyxwPyB5YkOMEdyG98oN+vFxgtFqluVWfYiY57vmaM4+c9kGJ9M9b6Vtluq6vU9w/9TWSudM3wpHDbzhuQCMcuPfs4DyQV3pBfKbT/AFJ+J0tTvp53Oha85G7n7k7BA5JwPLG8oNg6kdOaDXIbO2q8KojG0SAbgW99rhkHzyORjce6DMJ+nvUjSMRnslyc9jMnbTzO7D1jdgO+iA760GgdF9d12r7fNS3jBmg2+2ABva7OMgcZBBzjA5HHdBpKAgICAgICAgICAgICAgICAgICAgICAgICCm9T7FHc9PurY4/usI3A+Zb/ACh82Ofq95WJl2oqo5u+GwezudVYyotzP/Gvb/PdP0Ykoh0YQdllo/3QvENGR8uRrT8xIz9iqt081UQxsu92Niu54RM/s0DqJpq/XvUZnobcXRtY1jXbmDPcngkHuSPqWdlWbldzWI2avwLiWHi4nJcr0qmZmdp8vD3P7ax0teamwUNBbqXcIYz4gDmjDsN/nEee7t717fsVzRTTTHRb4VxTFt5N+7dq05p22npv4R5MtUc3UQbt0zikh0bCyWMg5fwRju4+qmcSNLUauZ+0FVNWfXNM69PlC0rJQqC1z8afpSppqChfNJLE+NrWbe72kAncQAB58oMz6I6e1DpS7zMvNjkYyZrQJAWENLcnkB2cHPcAoOrrlYb9qmopqWyWaSQQ7y6TLA0l+3AGXZOMHPHp3Qd1n1Hr622iGgOgC7wo2s3fGGDdtAGcYOM47ZQdtouuta67OuN+sMkMELD4dPC5rnTSO4y5xcAQ1u7g4GS08kDAR+iLVfrj1Cm1LrKzSRv2baYZY5kTecjIOc47HGDueeMhBH9bdFVt+ukNdp20SPnAxK9pYGlo+TyXA7h647Y54CDn1OeoWodBR6fqdNSeNuHjy748SNYQWcbs5JwT9Hj5WAGuWejpIbVFDBReG1rGtax7RuaAMAHGRkfOUGO9YNG3y8avZcdM2eQlsbQ57SxoLmklpblwOQMDOPIIJqvj1++9Rah0/a/DkfThtVTyuZse+M8Yw7nId7JyD7BB9CH9qnXGv6iF1HRaAeyYjAkdJlgPry1rT/fQSHR7QVRoy2yTXOQGefbua05DGtzgZ8zycnt2x2yQ0JAQEBAQEBAQEBAQEBAQEBAQEBAQEBAQEBB+OaHN2uGQe4R7EzE6wzap6UQSXPxKe4lsJdnZty4D0DicfMSOPf5x84Ec207Nut+1dcWdKretfjrt5zH0+S8GwWk2v9zPiDPCxjbj7c98+e7vnnOVmdlRy8umzXPx+T23b8883j993u6abMaMJ0TrhvxphcyJ+R6uY4cEeWcH8oIUTp2F7fudA5/zXh08k6TVHwmO7y+m7VqfW+m6hgcy6sHudlp/7gFJxk2p72kV8Ez6J0m1P+N/k577rCytss5o7rG6Tw3bAHZJdg4+1U3MijknSd13D4PlTkUdpbqinWNdu7Xdl+j9GVupJPFz4cIOHSEd/c0eZ+wfYo6xjVXd+5ufFOM2sGOXrXPSPX79Wu2LSdmsTB8TpAXj/wDR/tPP1nt8wwFKW7FFvpDQ8zi2Vlz/ANlW3hG0ffnqnFeRwghNZVl0tunZrjZnxb4WOkImY5wc1rSSBtc0g+/keWOcgKF0s1/qjXF2kiqY6SOKIBz9scm5248AZkwOx5OcccHKDWEBAQEBAQEBAQEBAQEBAQEBAQEBAQEBAQEBAQEBAQEBAQEBAQEBAQZ/1csRrLY2707Pai4fjzYf9J/ScVg5trWnnjubT7MZ3ZXpx6p2q6ef8x8oZAotvrvsFtdeLzFb2nG9wBPoO5P1DKrt0c9cUsXNyYxseu9PdH+v3eiaKkgoKRtJSRhrGDDQPID/AH3U9TTFMaQ5Peu13q5uVzrM9X916tiAghda/gbXfis36DkGQfBo+/q76Ef53oP59TNZ6u0jrJ1Fb7698Qa2QNfFEcA/ySQ0EjPGeDggd+SGsaB1jQ60sgrqT2ZG4bLETyx36we4d5/OCAFRsdx1BN1fqNNz6ildT08YlALIcvyIjtJDBx7fcYPHl3QR8OptXdQtU1Fv0rc2UlNTnBftDnu5IB5BOSQTgbQB3JPcOy4QdS9KsbVPvDa2ma9jpcRtErWNOX4GOQW8Hlx9AOSgkryzXGoNUTN01d20tJCGs3uja7xX43OLQWkkDO0nIGW8ZOcBQqTUHUKo6gnR41UA8Pc3xPBjx7LS7ONuew7IL3Z6bXNq1G2h1JfDPT1Eb2RzRMY0xSgbgSCzAyA4DO5pOM+QQUOz6k19e9cy6ZotUbdkkrfEfFF2jJGcBnc4+1BN6uq+puh6EXeo1BFUwhwDx4TBgntkBoOM8ZDs8oLFDq2r1V0tl1Fbap1NPCyRzgwNcN8bSdv3Rp9lwwfUZHJxyEb0Qv2oNUieuvl6fI2Ita2PZG1pyDkktaHHyxgjzzlBd9fOroNJ1Fba7i+CSGN8oc0MO7Y0naQ9ruD7sHtz5EKvoupv176YOvVTqKUTyNke1wZDhnhue0Dbs5Dsc559CEGeaG6q6kbqmnj1Jci+nlO07mMbgOJaHAtA4D+59A5B6IqJ4qandUVDw1rQXOcewA5J+oIPN/8ACdrC76qZBSXV8EM84EbfCjO2Nz9o+U05wPPPcFBpfV6uvmmNLx3OzX6VrmPbG/c2F3iAh3tH2OHZx2wPcgh9GU/UXVOnIr1HrVsbZN2GmnjcRtcW8naPMFBY9MU+ubTqP4pqe4iqp5WODJY2NHhvHI3ANG0Ebhk5GQ0ZBIBDNdV9QNX6S1vLQNvLp4YZG+zJHEN7XNDtrixo5wcZGO2UG26X1FQausIuNqnIDgWuAxujdjkHORkd+2DweQUGfabvuoo9Q3VtxvUs8dBnw4hHFmYu3hgO1gJPA4GMkjy4Ic91pOqNo0pJfLjqxjXRs3uhEUZI7cbgzGR7sj3+aDi0FU9Rta2WS5Uer2x7JDGGvhjOSGtd3DOByPI+aCbuevb5pLQJdfYQ+vZO6DLgNrjje2T2cAt8MjtjJ745QLbp7qbcLey5zazbHI9ocIvCaWjPIBIGPn9k/OUFj0FcNUOr6q26yjaJWFj4nMA2PYRtO0jvhwyc8jf2AwEFzQEBAQEBAQEBAQEHxLGyaIxSsBa4EEHsQe4XkxrtKqmqaZiqmdJhi2s9CVtmqHVNthdJAeRjlzPcR3x/S/Kom/i1UTrTvDofCePWsmmKL0xTX+0+Xp8ERoerbRatppn9t+3+8C39atY9XLdplncYtTdwbtMeGvw3+j0GpxywQEBBC61/A2u/FZv0HIMg+DR9/V30I/zvQWStpKe4ddH0dbCHxvt5a5p7EE9kFCvtrvPR3WTbnaiX0zzhpPZ7e5jf6OHkfPAcPMALV06vdJqPrVWXe352S0bSA4YIIFOHA+8OBHpxwgjdQdNtY6a1FJdtC1DnMe4nDHhr2gnO1zXENeAe3fy4QctN1Y1zpiqbBqy2b2kn/wB2IxPcB32uaA049dp/Wg3ayXSmvdoiulETslYHNz3GfI+8Hg/Mgw60/wD2Sd/Wy/5L0G/oPMmnbpWWfq9VVlvtL6l4mqB4UZwSC52T2Pb5kEzr3W911jI3SVVbm27c8F5qnuG7HyQTsG0Z5zg5wOfIhoP71YdHdIqy1RTb3fFp3vfjG5zmHOB5AAAfUgrfwav/AIes/rWfolBo+vfwGr/xSb9ByCr9Lv4l4/6qo/zJUGV3XTXx7oxRagp2e3A6RkmPON0rsf3X/puQWqr1vUao6Z0lkopc1lXIKWT1Abje88dnNLc+Xtv9EFf1zboLR1ZoLbSDDIvirG/MHAflPdBovwgv4v8A/rs/8kFd6aVPUSPRNOzT1BROp/b2OlL95+6P3Zw4D5WfLthBfun1TqWoNX++6IMlEwDWsz4YbsZjZycg9+55znngBU7ZaaK+9Vb1bLnDvjkhjBH9lmCPQg8g+SCjRvvPRfW5Y8GSml+oTRg9x5B7M9vLP812SF86Q3Cmuut7xcKGTdHI+JzTgjIO/wAjyEFv6pfxe1v9Sf1IKj8HD8C5/wAad/lxoLP1P0Yda6eFFBOGSxv3xud8knBBDsZIBB7jtgd+yDJYP4XNFQtp4oZnws4a0NbO3aO3bc5rcfRx7kF36XdVpdU3P9xL3SNjnIJY5mQ1+3kt2uyWkDnuQcO7YGQ1NAQEBAQEBAQEBAQEBB8CKNr97WDPrheaKpqmY01fa9UiAgIK11GuVHbdF1ZrqhrPEgkjYCeXvcxwa0DzJ/aeyDIPg7XKjt97qKOtnDHzNYIw7jeWl2QCeM8jjueUE+/U1nj67fG3VzfC+L+CZM+wJO+N3b3Z7Z4Qapf7LQ6gtL7ZdId0bxg+oPkQfIg8goMj6WaQr9H9Uqi3VwJYaR5ilHAkb4kXI9CPMeR92CQ7rL1NuGmmyW7WNsqHxwSuhbWNYTv2HA37sAnGPaBycjjOSQiOouuKXqHbG6d0laZp5DI1xcY8BmMjjk478uOABnn0DVtH2saV0ZBQV07R4MWZHk+y08uecnyBJ544CDDrXfbazrsb2+qApzNJ91PDcGNzAc+hcRz280HoqerpqejNZPUNbGG7i8kBob3zntjHmg84aBvduour8t1q6kMgkln2yv8AZbh5cWkk9gff6hBpHXLRc+o7Ky52qnL6iDOWtHtPjPcD1LTyB9LHJwghemWsaXUWl36I1DUmOcxugY5w5e1wLQPpM7YPcAdzlBBaGvVd0julRbdWWuXwpS3bJGMt3Nzy0nAcHA+uRtHGchBZtV9UKHU1llsGkLfPUTzsMfEeA1ruHE+fY+mPMlBZqKmptCdK20V3qWtLIHB3PeR+5xa3+cdxIHrhBEdGH2y9dM/3BneHECRk0fZwbI5xBx3wQeHeoPmEEB0W0JUWrWNXWXOP70cYYyR8pzhkuHp9zI+qVBW+pN3oajq9HcKebdFDJCHvaCQNjgX4x3x7vMFBd+vd8tlVouKjpK1kj5ZGSMaxwcTHh3t8fyc8Z9frwEV036pWLTejILPcaao8SPfksjBB3Pc4YJcPI+iC02rqhFqnUEVo05QyNGd800zWgMjZy7DQT8rhuTjG7OCgg9G6mtD+s1fM2sbsqGsZDIThr3N2N2gnuSc49ccdxkNJ1hpi36tsjrZcWd+WPA5jd5OH7PMZCDO+h+nq/S+orlarnHhzRFg+T2kyYc0+YP2cg8ghBaur90oaHQ1RTVVS1r5oy2JmfaecjOB3OMjJ8vNBU/g53GjZYJrVJUATeOZBGeHFhYwZAPfkHOO3HqgtXU653uww0t4sEbpC2bwpIBktlbLwMgeYcGgOHILvQkEIhnW3TsMZZdKCqhmb8qJ0YyD6DkfaGoK908s9w1P1Ok1w+2up6cFzow4Y3lzNgx68EuLhxnjJQbegICAgICAgICAgICAgICAgICAgICAgY5ygEAjBQfjWtaMNbj5kH6gICAgIPza3du2jPqgEAjBCA1rWjDWgfMg/UBAwEBAQEBAQEDHOUBAQEHy5jHHLmhB9ICAgICAgICAgICAgICAgICAgICAgICAgICAgICAgICAgICAgICAgICAgICAgICAgICAgICAgICAgICAgICAgICAgICAgICAgICAgICAgICAgICAgICAgICAgICAgICAgICAgICAgICAgICAgICAgICAgICAgICAgICAgICAgICAgICAgICAgICAgICAgICAgICAgIC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CEAAkGBwgHBhQIBwgWFhUXFyAbGBcXGBwdHxofICQiJiAkJh8cKCgiIiwnISskKT0jMSkrMC46HiAzODMwNywtLiwBCgoKDg0OGxAQGywmHyU3LDc0NjI3Nzc3NzU4Nzc3LzQsMjcsLDI3NDU0NDc3Ni80KzQwNC00Lyw1LDQsLCwsLP/AABEIAIUBewMBEQACEQEDEQH/xAAcAAEAAwEBAQEBAAAAAAAAAAAABQYHBAgCAQP/xABMEAABAwMDAgMCBwkOBQUAAAABAAIDBAURBhIhBzETQVEiYQgUMnFygaEjNDZ0kbGywdEVFhc3QlJic4KSk7PS8FRVg6LCJDM1OEP/xAAbAQEAAQUBAAAAAAAAAAAAAAAABQIDBAYHAf/EADQRAQABAwIDBQYFBAMAAAAAAAABAgMEESEFEjETQVFx0QZhkbHB8BQVUqHhFlOB8SIjMv/aAAwDAQACEQMRAD8A3FAQEBAQEBAQEBAQEBAQEBAQEBAQEBAQEBAQEBAQEBAQEBAQEBAQEBAQEBAQEBAQEBAQEBAQEBAQEBAQEBAQEBAQEBAQEBAQEBAQEBAQEBAQEBAQEBAQEBAQEBAQEBAQEBAQEBAQEBAQEBAQEBAQEBAQEBAQEBAQEBAQEBAQEBAQEBAQEBAQEBAQEBAQEBAQEBAQEBAQEFB/hWsv/BT/AJGf6lhfjrfhLaP6Uyv10fv6H8K1l/4Kf8jP9SfjrfhJ/SmV+uj9/RfI3B7A8eYys1rExpOj6R4ICAgICAgICAgICAgICAgICAgICAgICAgICAgICAgICAgICAgICAgICAgICDzAtddmEHpum+92/RH5lsMdHHLn/qWO/ENTXDVfiSU1U2J9Rk5EjWtYXfkADVFcl2q5rpOmrfu3wLOFpFVE100+6Z109WzKWc+EBAQEBAQEBAQEBAQEBAQEBAQEBAQEBAQEBAQEBAQEBAQEBAQEBAQEBAQEHmBa67MINQ0VqC7zafrrlcKxzxFHiPOOHYcfIfR/KpHHu1zRVVVPRpfF+H41OVYs2qIiap38tY/lz9OtQ3y86kENdcnOjaxz3NIbg44HYepB+pU4t25Xc0mdl3jvD8PGxOa3biKpmIjr5+PuV6t13qCSse+nubmsLiWjDeBngdvRWKsq5rOkpW1wLCi3TFduJnSNevX4pPR+rb9X6mgpau5Ocxz8OaQ3ng+gVyxfuVXIiZYnFOE4dnEuV0W4iYj3+rZVLOfKx1AdqGS0sodJ+zUSyAeKeGxMHLnEkEDPDcYJO447IKNdbB1PtdkluU2tGHwo3SOa1vcNBJAJYPIegQVjp/deoWuKmWKi1V4YiaC4va053E4wA33FBerNbuolh1FDPeruKulc/ZI2Me03dw15btBwH4yQTgZJAGSA01AQEBAQEBAQEBAQEBAQEBAQEBAQEBAQEBAQEBAQEBAQEBBzV1fR2+IS19UyNpOAXuDQT6cqmqumneqdF6zYu3p5bVM1T7o1cX757B/zqD/FZ+1Udvb/AFQyPyzM/tV/CfQ/fPYP+dQf4rP2p21v9UH5Zmf2q/hPo87KCdYWPQFmgvmpGUtZHujDXOeMkZAGByMH5RCv41uLlzSeiI43mV4mJNdudKtYiPvy1XvXtDbtNaIkorXBsbNK0EbnHJ7nlxJ7NWbk002rM0097WeC37+dxGm7enWaInwj3d2nijejdAJWVVTK3ghsYPbvku5H9lW8GnXmlme1d+aZtUR1jWfT6ojqdZrRY62GltNNsJYXP9pzsgnDflE47OVrLt0W5iKYZ/s9mZOXbrrv1axrERtEefSI8YQGkqyK36lp6qoOGtkG4+gPBP1d1Ys1RTciZSfE7NV7EuUU9ZiXolTzlAghda/gbXfis36DkGQfBo+/q76Ef53oOr4RLXW6ekrrfO+N8viCQse4B20M25AOMjJ5/YEEzYOlVFcLFT1tTqOv3yRMe7bMAMuaCcAtJxz6lBN6Y0NPZ5Km11twfVUczQ5viPIkje3gjLSDyMHcCMbew7kMg1TRXDp9ryNt0nmnpN4kYHSP+6R55aecFzexHY8EjDsINI6p3qG+0NJYNNOElTVlr4XscW+FH3LyRyAQCMegf5gILvpPTVJpq2imgke95A8SWRznOeR5+0Tgf0RwPtQZP1irrtftRTW6w1D2st9MZpi1zm5Li0uGRwSGYI+Z/vQWnoPqR970iaKqmLpad+0knJLHZLCc/wBpv9lBD9YtSXF+rKTSNJcjSxS7DLMDtOHvLeTxgNAzjIBzzwEEjF0YoKEfGrDqOshn7iXe0gn3hoaSPduQW7QFHdrZppltvp3SwuczfnIkaDljge/ySBzg8FBY0BAQEBAQEBAQEBAQEBAQEBAQEBAQEBAQQurrEzUVkdQlwDvlMcewcO31HkfWrN+12lHKkOF584WRF3rHSfL73YHcqCqtlY6kroSx7e4P++R71C10TTOkuoWMi3ftxctzrEuZUrwg77Pea+yVBqLZPscW7SdrTxkHHtA+YCrouVUTrSxcrDs5VMUXqdYjfrP0mF16pVlSbXQ0dXLuk8PfJwBl2GjOBx33LLzKp5aYnq132cs2+2v3KI0p10jy3/h+UNwqtM9M46u3ybJJ5zg4BwBkHhwI7N+1Ka5tY8TT1mXt7Ht53F6rd2NaaKY+9vNSbvdq681Xxq5z73gbc4A4GfJoA81iV3Kq51qlsWLiWcWjks06R1+9XEqGS3fprPLUaOhfPIXEbhknPAcQB9Q4UziTM2o1cy4/RTRn1xTGnT5RqtCyUMhda/gbXfis36DkGQfBo+/q76Ef53oOz4TH3vQfSl/NGgmLBpLW09hp5abXzmMdCwtZ8XadoLRgZzzgcZQXHp9abjZNNChvEm6USylz8537pHuD85Pygd3PPPPKCsddHW+p05FaJKYyVU0rRSsaQHB2QC7nywdpHnuHbuAoHRi4QaU11LZNQ0wZM/7ix7jyxwPyB5YkOMEdyG98oN+vFxgtFqluVWfYiY57vmaM4+c9kGJ9M9b6Vtluq6vU9w/9TWSudM3wpHDbzhuQCMcuPfs4DyQV3pBfKbT/AFJ+J0tTvp53Oha85G7n7k7BA5JwPLG8oNg6kdOaDXIbO2q8KojG0SAbgW99rhkHzyORjce6DMJ+nvUjSMRnslyc9jMnbTzO7D1jdgO+iA760GgdF9d12r7fNS3jBmg2+2ABva7OMgcZBBzjA5HHdBpKAgICAgICAgICAgICAgICAgICAgICAgICCm9T7FHc9PurY4/usI3A+Zb/ACh82Ofq95WJl2oqo5u+GwezudVYyotzP/Gvb/PdP0Ykoh0YQdllo/3QvENGR8uRrT8xIz9iqt081UQxsu92Niu54RM/s0DqJpq/XvUZnobcXRtY1jXbmDPcngkHuSPqWdlWbldzWI2avwLiWHi4nJcr0qmZmdp8vD3P7ax0teamwUNBbqXcIYz4gDmjDsN/nEee7t717fsVzRTTTHRb4VxTFt5N+7dq05p22npv4R5MtUc3UQbt0zikh0bCyWMg5fwRju4+qmcSNLUauZ+0FVNWfXNM69PlC0rJQqC1z8afpSppqChfNJLE+NrWbe72kAncQAB58oMz6I6e1DpS7zMvNjkYyZrQJAWENLcnkB2cHPcAoOrrlYb9qmopqWyWaSQQ7y6TLA0l+3AGXZOMHPHp3Qd1n1Hr622iGgOgC7wo2s3fGGDdtAGcYOM47ZQdtouuta67OuN+sMkMELD4dPC5rnTSO4y5xcAQ1u7g4GS08kDAR+iLVfrj1Cm1LrKzSRv2baYZY5kTecjIOc47HGDueeMhBH9bdFVt+ukNdp20SPnAxK9pYGlo+TyXA7h647Y54CDn1OeoWodBR6fqdNSeNuHjy748SNYQWcbs5JwT9Hj5WAGuWejpIbVFDBReG1rGtax7RuaAMAHGRkfOUGO9YNG3y8avZcdM2eQlsbQ57SxoLmklpblwOQMDOPIIJqvj1++9Rah0/a/DkfThtVTyuZse+M8Yw7nId7JyD7BB9CH9qnXGv6iF1HRaAeyYjAkdJlgPry1rT/fQSHR7QVRoy2yTXOQGefbua05DGtzgZ8zycnt2x2yQ0JAQEBAQEBAQEBAQEBAQEBAQEBAQEBAQEBB+OaHN2uGQe4R7EzE6wzap6UQSXPxKe4lsJdnZty4D0DicfMSOPf5x84Ec207Nut+1dcWdKretfjrt5zH0+S8GwWk2v9zPiDPCxjbj7c98+e7vnnOVmdlRy8umzXPx+T23b8883j993u6abMaMJ0TrhvxphcyJ+R6uY4cEeWcH8oIUTp2F7fudA5/zXh08k6TVHwmO7y+m7VqfW+m6hgcy6sHudlp/7gFJxk2p72kV8Ez6J0m1P+N/k577rCytss5o7rG6Tw3bAHZJdg4+1U3MijknSd13D4PlTkUdpbqinWNdu7Xdl+j9GVupJPFz4cIOHSEd/c0eZ+wfYo6xjVXd+5ufFOM2sGOXrXPSPX79Wu2LSdmsTB8TpAXj/wDR/tPP1nt8wwFKW7FFvpDQ8zi2Vlz/ANlW3hG0ffnqnFeRwghNZVl0tunZrjZnxb4WOkImY5wc1rSSBtc0g+/keWOcgKF0s1/qjXF2kiqY6SOKIBz9scm5248AZkwOx5OcccHKDWEBAQEBAQEBAQEBAQEBAQEBAQEBAQEBAQEBAQEBAQEBAQEBAQEBAQZ/1csRrLY2707Pai4fjzYf9J/ScVg5trWnnjubT7MZ3ZXpx6p2q6ef8x8oZAotvrvsFtdeLzFb2nG9wBPoO5P1DKrt0c9cUsXNyYxseu9PdH+v3eiaKkgoKRtJSRhrGDDQPID/AH3U9TTFMaQ5Peu13q5uVzrM9X916tiAghda/gbXfis36DkGQfBo+/q76Ef53oP59TNZ6u0jrJ1Fb7698Qa2QNfFEcA/ySQ0EjPGeDggd+SGsaB1jQ60sgrqT2ZG4bLETyx36we4d5/OCAFRsdx1BN1fqNNz6ildT08YlALIcvyIjtJDBx7fcYPHl3QR8OptXdQtU1Fv0rc2UlNTnBftDnu5IB5BOSQTgbQB3JPcOy4QdS9KsbVPvDa2ma9jpcRtErWNOX4GOQW8Hlx9AOSgkryzXGoNUTN01d20tJCGs3uja7xX43OLQWkkDO0nIGW8ZOcBQqTUHUKo6gnR41UA8Pc3xPBjx7LS7ONuew7IL3Z6bXNq1G2h1JfDPT1Eb2RzRMY0xSgbgSCzAyA4DO5pOM+QQUOz6k19e9cy6ZotUbdkkrfEfFF2jJGcBnc4+1BN6uq+puh6EXeo1BFUwhwDx4TBgntkBoOM8ZDs8oLFDq2r1V0tl1Fbap1NPCyRzgwNcN8bSdv3Rp9lwwfUZHJxyEb0Qv2oNUieuvl6fI2Ita2PZG1pyDkktaHHyxgjzzlBd9fOroNJ1Fba7i+CSGN8oc0MO7Y0naQ9ruD7sHtz5EKvoupv176YOvVTqKUTyNke1wZDhnhue0Dbs5Dsc559CEGeaG6q6kbqmnj1Jci+nlO07mMbgOJaHAtA4D+59A5B6IqJ4qandUVDw1rQXOcewA5J+oIPN/8ACdrC76qZBSXV8EM84EbfCjO2Nz9o+U05wPPPcFBpfV6uvmmNLx3OzX6VrmPbG/c2F3iAh3tH2OHZx2wPcgh9GU/UXVOnIr1HrVsbZN2GmnjcRtcW8naPMFBY9MU+ubTqP4pqe4iqp5WODJY2NHhvHI3ANG0Ebhk5GQ0ZBIBDNdV9QNX6S1vLQNvLp4YZG+zJHEN7XNDtrixo5wcZGO2UG26X1FQausIuNqnIDgWuAxujdjkHORkd+2DweQUGfabvuoo9Q3VtxvUs8dBnw4hHFmYu3hgO1gJPA4GMkjy4Ic91pOqNo0pJfLjqxjXRs3uhEUZI7cbgzGR7sj3+aDi0FU9Rta2WS5Uer2x7JDGGvhjOSGtd3DOByPI+aCbuevb5pLQJdfYQ+vZO6DLgNrjje2T2cAt8MjtjJ745QLbp7qbcLey5zazbHI9ocIvCaWjPIBIGPn9k/OUFj0FcNUOr6q26yjaJWFj4nMA2PYRtO0jvhwyc8jf2AwEFzQEBAQEBAQEBAQEHxLGyaIxSsBa4EEHsQe4XkxrtKqmqaZiqmdJhi2s9CVtmqHVNthdJAeRjlzPcR3x/S/Kom/i1UTrTvDofCePWsmmKL0xTX+0+Xp8ERoerbRatppn9t+3+8C39atY9XLdplncYtTdwbtMeGvw3+j0GpxywQEBBC61/A2u/FZv0HIMg+DR9/V30I/zvQWStpKe4ddH0dbCHxvt5a5p7EE9kFCvtrvPR3WTbnaiX0zzhpPZ7e5jf6OHkfPAcPMALV06vdJqPrVWXe352S0bSA4YIIFOHA+8OBHpxwgjdQdNtY6a1FJdtC1DnMe4nDHhr2gnO1zXENeAe3fy4QctN1Y1zpiqbBqy2b2kn/wB2IxPcB32uaA049dp/Wg3ayXSmvdoiulETslYHNz3GfI+8Hg/Mgw60/wD2Sd/Wy/5L0G/oPMmnbpWWfq9VVlvtL6l4mqB4UZwSC52T2Pb5kEzr3W911jI3SVVbm27c8F5qnuG7HyQTsG0Z5zg5wOfIhoP71YdHdIqy1RTb3fFp3vfjG5zmHOB5AAAfUgrfwav/AIes/rWfolBo+vfwGr/xSb9ByCr9Lv4l4/6qo/zJUGV3XTXx7oxRagp2e3A6RkmPON0rsf3X/puQWqr1vUao6Z0lkopc1lXIKWT1Abje88dnNLc+Xtv9EFf1zboLR1ZoLbSDDIvirG/MHAflPdBovwgv4v8A/rs/8kFd6aVPUSPRNOzT1BROp/b2OlL95+6P3Zw4D5WfLthBfun1TqWoNX++6IMlEwDWsz4YbsZjZycg9+55znngBU7ZaaK+9Vb1bLnDvjkhjBH9lmCPQg8g+SCjRvvPRfW5Y8GSml+oTRg9x5B7M9vLP812SF86Q3Cmuut7xcKGTdHI+JzTgjIO/wAjyEFv6pfxe1v9Sf1IKj8HD8C5/wAad/lxoLP1P0Yda6eFFBOGSxv3xud8knBBDsZIBB7jtgd+yDJYP4XNFQtp4oZnws4a0NbO3aO3bc5rcfRx7kF36XdVpdU3P9xL3SNjnIJY5mQ1+3kt2uyWkDnuQcO7YGQ1NAQEBAQEBAQEBAQEBB8CKNr97WDPrheaKpqmY01fa9UiAgIK11GuVHbdF1ZrqhrPEgkjYCeXvcxwa0DzJ/aeyDIPg7XKjt97qKOtnDHzNYIw7jeWl2QCeM8jjueUE+/U1nj67fG3VzfC+L+CZM+wJO+N3b3Z7Z4Qapf7LQ6gtL7ZdId0bxg+oPkQfIg8goMj6WaQr9H9Uqi3VwJYaR5ilHAkb4kXI9CPMeR92CQ7rL1NuGmmyW7WNsqHxwSuhbWNYTv2HA37sAnGPaBycjjOSQiOouuKXqHbG6d0laZp5DI1xcY8BmMjjk478uOABnn0DVtH2saV0ZBQV07R4MWZHk+y08uecnyBJ544CDDrXfbazrsb2+qApzNJ91PDcGNzAc+hcRz280HoqerpqejNZPUNbGG7i8kBob3zntjHmg84aBvduour8t1q6kMgkln2yv8AZbh5cWkk9gff6hBpHXLRc+o7Ky52qnL6iDOWtHtPjPcD1LTyB9LHJwghemWsaXUWl36I1DUmOcxugY5w5e1wLQPpM7YPcAdzlBBaGvVd0julRbdWWuXwpS3bJGMt3Nzy0nAcHA+uRtHGchBZtV9UKHU1llsGkLfPUTzsMfEeA1ruHE+fY+mPMlBZqKmptCdK20V3qWtLIHB3PeR+5xa3+cdxIHrhBEdGH2y9dM/3BneHECRk0fZwbI5xBx3wQeHeoPmEEB0W0JUWrWNXWXOP70cYYyR8pzhkuHp9zI+qVBW+pN3oajq9HcKebdFDJCHvaCQNjgX4x3x7vMFBd+vd8tlVouKjpK1kj5ZGSMaxwcTHh3t8fyc8Z9frwEV036pWLTejILPcaao8SPfksjBB3Pc4YJcPI+iC02rqhFqnUEVo05QyNGd800zWgMjZy7DQT8rhuTjG7OCgg9G6mtD+s1fM2sbsqGsZDIThr3N2N2gnuSc49ccdxkNJ1hpi36tsjrZcWd+WPA5jd5OH7PMZCDO+h+nq/S+orlarnHhzRFg+T2kyYc0+YP2cg8ghBaur90oaHQ1RTVVS1r5oy2JmfaecjOB3OMjJ8vNBU/g53GjZYJrVJUATeOZBGeHFhYwZAPfkHOO3HqgtXU653uww0t4sEbpC2bwpIBktlbLwMgeYcGgOHILvQkEIhnW3TsMZZdKCqhmb8qJ0YyD6DkfaGoK908s9w1P1Ok1w+2up6cFzow4Y3lzNgx68EuLhxnjJQbegICAgICAgICAgICAgICAgICAgICAgY5ygEAjBQfjWtaMNbj5kH6gICAgIPza3du2jPqgEAjBCA1rWjDWgfMg/UBAwEBAQEBAQEDHOUBAQEHy5jHHLmhB9ICAgICAgICAgICAgICAgICAgICAgICAgICAgICAgICAgICAgICAgICAgICAgICAgICAgICAgICAgICAgICAgICAgICAgICAgICAgICAgICAgICAgICAgICAgICAgICAgICAgICAgICAgICAgICAgICAgICAgICAgICAgICAgICAgICAgICAgICAgICAgICAgICAgIC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data:image/jpeg;base64,/9j/4AAQSkZJRgABAQAAAQABAAD/2wCEAAkGBwgHBhQIBwgWFhUXFyAbGBcXGBwdHxofICQiJiAkJh8cKCgiIiwnISskKT0jMSkrMC46HiAzODMwNywtLiwBCgoKDg0OGxAQGywmHyU3LDc0NjI3Nzc3NzU4Nzc3LzQsMjcsLDI3NDU0NDc3Ni80KzQwNC00Lyw1LDQsLCwsLP/AABEIAIUBewMBEQACEQEDEQH/xAAcAAEAAwEBAQEBAAAAAAAAAAAABQYHBAgCAQP/xABMEAABAwMDAgMCBwkOBQUAAAABAAIDBAURBhIhBzETQVEiYQgUMnFygaEjNDZ0kbGywdEVFhc3QlJic4KSk7PS8FRVg6LCJDM1OEP/xAAbAQEAAQUBAAAAAAAAAAAAAAAABQIDBAYHAf/EADQRAQABAwIDBQYFBAMAAAAAAAABAgMEESEFEjETQVFx0QZhkbHB8BQVUqHhFlOB8SIjMv/aAAwDAQACEQMRAD8A3FAQEBAQEBAQEBAQEBAQEBAQEBAQEBAQEBAQEBAQEBAQEBAQEBAQEBAQEBAQEBAQEBAQEBAQEBAQEBAQEBAQEBAQEBAQEBAQEBAQEBAQEBAQEBAQEBAQEBAQEBAQEBAQEBAQEBAQEBAQEBAQEBAQEBAQEBAQEBAQEBAQEBAQEBAQEBAQEBAQEBAQEBAQEBAQEBAQEBAQEFB/hWsv/BT/AJGf6lhfjrfhLaP6Uyv10fv6H8K1l/4Kf8jP9SfjrfhJ/SmV+uj9/RfI3B7A8eYys1rExpOj6R4ICAgICAgICAgICAgICAgICAgICAgICAgICAgICAgICAgICAgICAgICAgICDzAtddmEHpum+92/RH5lsMdHHLn/qWO/ENTXDVfiSU1U2J9Rk5EjWtYXfkADVFcl2q5rpOmrfu3wLOFpFVE100+6Z109WzKWc+EBAQEBAQEBAQEBAQEBAQEBAQEBAQEBAQEBAQEBAQEBAQEBAQEBAQEBAQEHmBa67MINQ0VqC7zafrrlcKxzxFHiPOOHYcfIfR/KpHHu1zRVVVPRpfF+H41OVYs2qIiap38tY/lz9OtQ3y86kENdcnOjaxz3NIbg44HYepB+pU4t25Xc0mdl3jvD8PGxOa3biKpmIjr5+PuV6t13qCSse+nubmsLiWjDeBngdvRWKsq5rOkpW1wLCi3TFduJnSNevX4pPR+rb9X6mgpau5Ocxz8OaQ3ng+gVyxfuVXIiZYnFOE4dnEuV0W4iYj3+rZVLOfKx1AdqGS0sodJ+zUSyAeKeGxMHLnEkEDPDcYJO447IKNdbB1PtdkluU2tGHwo3SOa1vcNBJAJYPIegQVjp/deoWuKmWKi1V4YiaC4va053E4wA33FBerNbuolh1FDPeruKulc/ZI2Me03dw15btBwH4yQTgZJAGSA01AQEBAQEBAQEBAQEBAQEBAQEBAQEBAQEBAQEBAQEBAQEBBzV1fR2+IS19UyNpOAXuDQT6cqmqumneqdF6zYu3p5bVM1T7o1cX757B/zqD/FZ+1Udvb/AFQyPyzM/tV/CfQ/fPYP+dQf4rP2p21v9UH5Zmf2q/hPo87KCdYWPQFmgvmpGUtZHujDXOeMkZAGByMH5RCv41uLlzSeiI43mV4mJNdudKtYiPvy1XvXtDbtNaIkorXBsbNK0EbnHJ7nlxJ7NWbk002rM0097WeC37+dxGm7enWaInwj3d2nijejdAJWVVTK3ghsYPbvku5H9lW8GnXmlme1d+aZtUR1jWfT6ojqdZrRY62GltNNsJYXP9pzsgnDflE47OVrLt0W5iKYZ/s9mZOXbrrv1axrERtEefSI8YQGkqyK36lp6qoOGtkG4+gPBP1d1Ys1RTciZSfE7NV7EuUU9ZiXolTzlAghda/gbXfis36DkGQfBo+/q76Ef53oOr4RLXW6ekrrfO+N8viCQse4B20M25AOMjJ5/YEEzYOlVFcLFT1tTqOv3yRMe7bMAMuaCcAtJxz6lBN6Y0NPZ5Km11twfVUczQ5viPIkje3gjLSDyMHcCMbew7kMg1TRXDp9ryNt0nmnpN4kYHSP+6R55aecFzexHY8EjDsINI6p3qG+0NJYNNOElTVlr4XscW+FH3LyRyAQCMegf5gILvpPTVJpq2imgke95A8SWRznOeR5+0Tgf0RwPtQZP1irrtftRTW6w1D2st9MZpi1zm5Li0uGRwSGYI+Z/vQWnoPqR970iaKqmLpad+0knJLHZLCc/wBpv9lBD9YtSXF+rKTSNJcjSxS7DLMDtOHvLeTxgNAzjIBzzwEEjF0YoKEfGrDqOshn7iXe0gn3hoaSPduQW7QFHdrZppltvp3SwuczfnIkaDljge/ySBzg8FBY0BAQEBAQEBAQEBAQEBAQEBAQEBAQEBAQQurrEzUVkdQlwDvlMcewcO31HkfWrN+12lHKkOF584WRF3rHSfL73YHcqCqtlY6kroSx7e4P++R71C10TTOkuoWMi3ftxctzrEuZUrwg77Pea+yVBqLZPscW7SdrTxkHHtA+YCrouVUTrSxcrDs5VMUXqdYjfrP0mF16pVlSbXQ0dXLuk8PfJwBl2GjOBx33LLzKp5aYnq132cs2+2v3KI0p10jy3/h+UNwqtM9M46u3ybJJ5zg4BwBkHhwI7N+1Ka5tY8TT1mXt7Ht53F6rd2NaaKY+9vNSbvdq681Xxq5z73gbc4A4GfJoA81iV3Kq51qlsWLiWcWjks06R1+9XEqGS3fprPLUaOhfPIXEbhknPAcQB9Q4UziTM2o1cy4/RTRn1xTGnT5RqtCyUMhda/gbXfis36DkGQfBo+/q76Ef53oOz4TH3vQfSl/NGgmLBpLW09hp5abXzmMdCwtZ8XadoLRgZzzgcZQXHp9abjZNNChvEm6USylz8537pHuD85Pygd3PPPPKCsddHW+p05FaJKYyVU0rRSsaQHB2QC7nywdpHnuHbuAoHRi4QaU11LZNQ0wZM/7ix7jyxwPyB5YkOMEdyG98oN+vFxgtFqluVWfYiY57vmaM4+c9kGJ9M9b6Vtluq6vU9w/9TWSudM3wpHDbzhuQCMcuPfs4DyQV3pBfKbT/AFJ+J0tTvp53Oha85G7n7k7BA5JwPLG8oNg6kdOaDXIbO2q8KojG0SAbgW99rhkHzyORjce6DMJ+nvUjSMRnslyc9jMnbTzO7D1jdgO+iA760GgdF9d12r7fNS3jBmg2+2ABva7OMgcZBBzjA5HHdBpKAgICAgICAgICAgICAgICAgICAgICAgICCm9T7FHc9PurY4/usI3A+Zb/ACh82Ofq95WJl2oqo5u+GwezudVYyotzP/Gvb/PdP0Ykoh0YQdllo/3QvENGR8uRrT8xIz9iqt081UQxsu92Niu54RM/s0DqJpq/XvUZnobcXRtY1jXbmDPcngkHuSPqWdlWbldzWI2avwLiWHi4nJcr0qmZmdp8vD3P7ax0teamwUNBbqXcIYz4gDmjDsN/nEee7t717fsVzRTTTHRb4VxTFt5N+7dq05p22npv4R5MtUc3UQbt0zikh0bCyWMg5fwRju4+qmcSNLUauZ+0FVNWfXNM69PlC0rJQqC1z8afpSppqChfNJLE+NrWbe72kAncQAB58oMz6I6e1DpS7zMvNjkYyZrQJAWENLcnkB2cHPcAoOrrlYb9qmopqWyWaSQQ7y6TLA0l+3AGXZOMHPHp3Qd1n1Hr622iGgOgC7wo2s3fGGDdtAGcYOM47ZQdtouuta67OuN+sMkMELD4dPC5rnTSO4y5xcAQ1u7g4GS08kDAR+iLVfrj1Cm1LrKzSRv2baYZY5kTecjIOc47HGDueeMhBH9bdFVt+ukNdp20SPnAxK9pYGlo+TyXA7h647Y54CDn1OeoWodBR6fqdNSeNuHjy748SNYQWcbs5JwT9Hj5WAGuWejpIbVFDBReG1rGtax7RuaAMAHGRkfOUGO9YNG3y8avZcdM2eQlsbQ57SxoLmklpblwOQMDOPIIJqvj1++9Rah0/a/DkfThtVTyuZse+M8Yw7nId7JyD7BB9CH9qnXGv6iF1HRaAeyYjAkdJlgPry1rT/fQSHR7QVRoy2yTXOQGefbua05DGtzgZ8zycnt2x2yQ0JAQEBAQEBAQEBAQEBAQEBAQEBAQEBAQEBB+OaHN2uGQe4R7EzE6wzap6UQSXPxKe4lsJdnZty4D0DicfMSOPf5x84Ec207Nut+1dcWdKretfjrt5zH0+S8GwWk2v9zPiDPCxjbj7c98+e7vnnOVmdlRy8umzXPx+T23b8883j993u6abMaMJ0TrhvxphcyJ+R6uY4cEeWcH8oIUTp2F7fudA5/zXh08k6TVHwmO7y+m7VqfW+m6hgcy6sHudlp/7gFJxk2p72kV8Ez6J0m1P+N/k577rCytss5o7rG6Tw3bAHZJdg4+1U3MijknSd13D4PlTkUdpbqinWNdu7Xdl+j9GVupJPFz4cIOHSEd/c0eZ+wfYo6xjVXd+5ufFOM2sGOXrXPSPX79Wu2LSdmsTB8TpAXj/wDR/tPP1nt8wwFKW7FFvpDQ8zi2Vlz/ANlW3hG0ffnqnFeRwghNZVl0tunZrjZnxb4WOkImY5wc1rSSBtc0g+/keWOcgKF0s1/qjXF2kiqY6SOKIBz9scm5248AZkwOx5OcccHKDWEBAQEBAQEBAQEBAQEBAQEBAQEBAQEBAQEBAQEBAQEBAQEBAQEBAQZ/1csRrLY2707Pai4fjzYf9J/ScVg5trWnnjubT7MZ3ZXpx6p2q6ef8x8oZAotvrvsFtdeLzFb2nG9wBPoO5P1DKrt0c9cUsXNyYxseu9PdH+v3eiaKkgoKRtJSRhrGDDQPID/AH3U9TTFMaQ5Peu13q5uVzrM9X916tiAghda/gbXfis36DkGQfBo+/q76Ef53oP59TNZ6u0jrJ1Fb7698Qa2QNfFEcA/ySQ0EjPGeDggd+SGsaB1jQ60sgrqT2ZG4bLETyx36we4d5/OCAFRsdx1BN1fqNNz6ildT08YlALIcvyIjtJDBx7fcYPHl3QR8OptXdQtU1Fv0rc2UlNTnBftDnu5IB5BOSQTgbQB3JPcOy4QdS9KsbVPvDa2ma9jpcRtErWNOX4GOQW8Hlx9AOSgkryzXGoNUTN01d20tJCGs3uja7xX43OLQWkkDO0nIGW8ZOcBQqTUHUKo6gnR41UA8Pc3xPBjx7LS7ONuew7IL3Z6bXNq1G2h1JfDPT1Eb2RzRMY0xSgbgSCzAyA4DO5pOM+QQUOz6k19e9cy6ZotUbdkkrfEfFF2jJGcBnc4+1BN6uq+puh6EXeo1BFUwhwDx4TBgntkBoOM8ZDs8oLFDq2r1V0tl1Fbap1NPCyRzgwNcN8bSdv3Rp9lwwfUZHJxyEb0Qv2oNUieuvl6fI2Ita2PZG1pyDkktaHHyxgjzzlBd9fOroNJ1Fba7i+CSGN8oc0MO7Y0naQ9ruD7sHtz5EKvoupv176YOvVTqKUTyNke1wZDhnhue0Dbs5Dsc559CEGeaG6q6kbqmnj1Jci+nlO07mMbgOJaHAtA4D+59A5B6IqJ4qandUVDw1rQXOcewA5J+oIPN/8ACdrC76qZBSXV8EM84EbfCjO2Nz9o+U05wPPPcFBpfV6uvmmNLx3OzX6VrmPbG/c2F3iAh3tH2OHZx2wPcgh9GU/UXVOnIr1HrVsbZN2GmnjcRtcW8naPMFBY9MU+ubTqP4pqe4iqp5WODJY2NHhvHI3ANG0Ebhk5GQ0ZBIBDNdV9QNX6S1vLQNvLp4YZG+zJHEN7XNDtrixo5wcZGO2UG26X1FQausIuNqnIDgWuAxujdjkHORkd+2DweQUGfabvuoo9Q3VtxvUs8dBnw4hHFmYu3hgO1gJPA4GMkjy4Ic91pOqNo0pJfLjqxjXRs3uhEUZI7cbgzGR7sj3+aDi0FU9Rta2WS5Uer2x7JDGGvhjOSGtd3DOByPI+aCbuevb5pLQJdfYQ+vZO6DLgNrjje2T2cAt8MjtjJ745QLbp7qbcLey5zazbHI9ocIvCaWjPIBIGPn9k/OUFj0FcNUOr6q26yjaJWFj4nMA2PYRtO0jvhwyc8jf2AwEFzQEBAQEBAQEBAQEHxLGyaIxSsBa4EEHsQe4XkxrtKqmqaZiqmdJhi2s9CVtmqHVNthdJAeRjlzPcR3x/S/Kom/i1UTrTvDofCePWsmmKL0xTX+0+Xp8ERoerbRatppn9t+3+8C39atY9XLdplncYtTdwbtMeGvw3+j0GpxywQEBBC61/A2u/FZv0HIMg+DR9/V30I/zvQWStpKe4ddH0dbCHxvt5a5p7EE9kFCvtrvPR3WTbnaiX0zzhpPZ7e5jf6OHkfPAcPMALV06vdJqPrVWXe352S0bSA4YIIFOHA+8OBHpxwgjdQdNtY6a1FJdtC1DnMe4nDHhr2gnO1zXENeAe3fy4QctN1Y1zpiqbBqy2b2kn/wB2IxPcB32uaA049dp/Wg3ayXSmvdoiulETslYHNz3GfI+8Hg/Mgw60/wD2Sd/Wy/5L0G/oPMmnbpWWfq9VVlvtL6l4mqB4UZwSC52T2Pb5kEzr3W911jI3SVVbm27c8F5qnuG7HyQTsG0Z5zg5wOfIhoP71YdHdIqy1RTb3fFp3vfjG5zmHOB5AAAfUgrfwav/AIes/rWfolBo+vfwGr/xSb9ByCr9Lv4l4/6qo/zJUGV3XTXx7oxRagp2e3A6RkmPON0rsf3X/puQWqr1vUao6Z0lkopc1lXIKWT1Abje88dnNLc+Xtv9EFf1zboLR1ZoLbSDDIvirG/MHAflPdBovwgv4v8A/rs/8kFd6aVPUSPRNOzT1BROp/b2OlL95+6P3Zw4D5WfLthBfun1TqWoNX++6IMlEwDWsz4YbsZjZycg9+55znngBU7ZaaK+9Vb1bLnDvjkhjBH9lmCPQg8g+SCjRvvPRfW5Y8GSml+oTRg9x5B7M9vLP812SF86Q3Cmuut7xcKGTdHI+JzTgjIO/wAjyEFv6pfxe1v9Sf1IKj8HD8C5/wAad/lxoLP1P0Yda6eFFBOGSxv3xud8knBBDsZIBB7jtgd+yDJYP4XNFQtp4oZnws4a0NbO3aO3bc5rcfRx7kF36XdVpdU3P9xL3SNjnIJY5mQ1+3kt2uyWkDnuQcO7YGQ1NAQEBAQEBAQEBAQEBB8CKNr97WDPrheaKpqmY01fa9UiAgIK11GuVHbdF1ZrqhrPEgkjYCeXvcxwa0DzJ/aeyDIPg7XKjt97qKOtnDHzNYIw7jeWl2QCeM8jjueUE+/U1nj67fG3VzfC+L+CZM+wJO+N3b3Z7Z4Qapf7LQ6gtL7ZdId0bxg+oPkQfIg8goMj6WaQr9H9Uqi3VwJYaR5ilHAkb4kXI9CPMeR92CQ7rL1NuGmmyW7WNsqHxwSuhbWNYTv2HA37sAnGPaBycjjOSQiOouuKXqHbG6d0laZp5DI1xcY8BmMjjk478uOABnn0DVtH2saV0ZBQV07R4MWZHk+y08uecnyBJ544CDDrXfbazrsb2+qApzNJ91PDcGNzAc+hcRz280HoqerpqejNZPUNbGG7i8kBob3zntjHmg84aBvduour8t1q6kMgkln2yv8AZbh5cWkk9gff6hBpHXLRc+o7Ky52qnL6iDOWtHtPjPcD1LTyB9LHJwghemWsaXUWl36I1DUmOcxugY5w5e1wLQPpM7YPcAdzlBBaGvVd0julRbdWWuXwpS3bJGMt3Nzy0nAcHA+uRtHGchBZtV9UKHU1llsGkLfPUTzsMfEeA1ruHE+fY+mPMlBZqKmptCdK20V3qWtLIHB3PeR+5xa3+cdxIHrhBEdGH2y9dM/3BneHECRk0fZwbI5xBx3wQeHeoPmEEB0W0JUWrWNXWXOP70cYYyR8pzhkuHp9zI+qVBW+pN3oajq9HcKebdFDJCHvaCQNjgX4x3x7vMFBd+vd8tlVouKjpK1kj5ZGSMaxwcTHh3t8fyc8Z9frwEV036pWLTejILPcaao8SPfksjBB3Pc4YJcPI+iC02rqhFqnUEVo05QyNGd800zWgMjZy7DQT8rhuTjG7OCgg9G6mtD+s1fM2sbsqGsZDIThr3N2N2gnuSc49ccdxkNJ1hpi36tsjrZcWd+WPA5jd5OH7PMZCDO+h+nq/S+orlarnHhzRFg+T2kyYc0+YP2cg8ghBaur90oaHQ1RTVVS1r5oy2JmfaecjOB3OMjJ8vNBU/g53GjZYJrVJUATeOZBGeHFhYwZAPfkHOO3HqgtXU653uww0t4sEbpC2bwpIBktlbLwMgeYcGgOHILvQkEIhnW3TsMZZdKCqhmb8qJ0YyD6DkfaGoK908s9w1P1Ok1w+2up6cFzow4Y3lzNgx68EuLhxnjJQbegICAgICAgICAgICAgICAgICAgICAgY5ygEAjBQfjWtaMNbj5kH6gICAgIPza3du2jPqgEAjBCA1rWjDWgfMg/UBAwEBAQEBAQEDHOUBAQEHy5jHHLmhB9ICAgICAgICAgICAgICAgICAgICAgICAgICAgICAgICAgICAgICAgICAgICAgICAgICAgICAgICAgICAgICAgICAgICAgICAgICAgICAgICAgICAgICAgICAgICAgICAgICAgICAgICAgICAgICAgICAgICAgICAgICAgICAgICAgICAgICAgICAgICAgICAgICAgICD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data:image/jpeg;base64,/9j/4AAQSkZJRgABAQAAAQABAAD/2wCEAAkGBhQRERUUEhIVFRUWGBgXFRQUFxcXFhwVGBgXFSAUFRgZHScgHhwkGhYUIC8gJScpLCwsFR4xNTEtNSYrLCkBCQoKDgwOGg8PGjUkHiQsMi01NTUyLSw1NS41NTUsLDUvKjUuLDI1LCo0Mik1NCwsKSkpNS4tLCwqLCwsLDUpKv/AABEIAGwB0AMBIgACEQEDEQH/xAAcAAEBAQADAQEBAAAAAAAAAAAABwYEBQgDAgH/xABVEAACAQMBBQMEDAgLBQgDAAABAgMABBESBQYHITETQVEIImFxFDI1QlJyc4GRsbKzFSMzNGJ0kqEXJVNUY4KTwcPR0hgkNqK0JoOElMLT4eMWQ1X/xAAbAQEAAgMBAQAAAAAAAAAAAAAABAUDBgcBAv/EADARAQACAQIEBAQEBwAAAAAAAAABAgMEEQUSIUETMWGBIlGx0TM0kcEGFCMyofDx/9oADAMBAAIRAxEAPwC40pSgVOeLftrb1S/XHVGqc8W/bW3ql+uOo2q/ClbcG/O09/pKfUpSqZ0BT+FH5tL8r/6ErcE1h+FH5tL8r/6ErWbZL+x5ezUs+hggHUsVIGPnxV1gnbFEue8Srza28fOWePE60/pf2P8A5rSbN2gs8SSpnS4yuoYOPVUa/wDwy8/m0n/L/nVl2badlDHH8BFX9kAf3V8afJkvM88JHE9LpcFa+BbeZn5xLk0pSpajKUpQKUpQKUpQKUpQKUpQKUpQKUpQKUpQKUpQKUpQKUpQKUpQKUpQKUpQKUpQKUpQKUpQKUpQKUpQKUpQKUpQKUpQKUpQKUpQKnPFv21t6pfrjqjVOeLftrb1S/XHUbVfhStuDfnae/0lPqUpVM6A7bY+9VxaIywuFVjqOVVueAO/0AVQt4d4ZrbZ0MmodvJ2YJKjGSpdvN6dBisHbbl3bMoNvIFYqCTjAUkAk8/CtHxXuvOgiHcGcj14UfU1Tcc3pjtM7+jX9Vj0+fVYq0iJ3mZnbafKO7i7B32vJ7mGIyLh3AbEa+16nu+CDXY78b5z29z2UDhQEUtlVbzmJPf6NNdLwztNd7q/k0ZvnOEH7mb6Kb1bv3c13PKLeQqWOluWNKgKD16YXNexfJ4W8TO8y+b4NLGu5LVrFYr6R1mfs+P8I17/ACi/2af5Vzdh7+XctzDG8ilXkRWGhRyJAPPFYyuz3Y/PLf5WP7QrBTLfmj4pWOfQ6aMdpjHHlPaF0pSlXbnSc8Y9+59nx28dmf8AeJnOPMEh7NRggKQeZZkx8U1hIt8952GRbTY9NmB9aVczsSE3PskoDMIxEHOSVTLNhR0XJY5I5nl4VzsUHmbaHGTbVvIY5nEUi41JJborDIyMgrnmCD89dhsziHvFcx9pBG8sZyA6WqlSRyODp54PLlXV8e/dh/kovs1ZuCw/iS09Uv38tBLpuKO3bR0e8ikSIOusPaiMMuRlQ5UYJGR1r0Jbzq6K6EFWAZSOhUjII+Y1guJW/wDJs0Ym2ctxay/ixJ24AYlcmOSMxHHRu8ggfNWI2X5QqQRRww7MbRGoRF9lFiFUYAyYiTgUF4pUSbykiOuzGHruP/prabi8TDta3uHhtgs8JAEDTcmDDKntOz83JDj2p9r6aDc0qO7a4+y2czQXGymjkTqpuR8xBEWCD3Ecq1HDviNNtfW62QhhQ6WlNwHOvAbSqdmCeRGTkde+g3VKy+/298uzLf2Qtqs8S4Eh7bsmUswRcKUbUCWHQ5Hh3jodyOKN1tR/xOyysIYLJO1yNC9M6R2QLsBz0j0ZIzmgo1KVLd9uOibPvHtltTP2YXW/bBBrIDFQOzboCOeeuR3UFSpWZ4fb8Jta17dY+zZXZHjLa9JGCPOwMgqynp4jurTUClTrfnjXa7OkaFEa4nXk6owVEPwXfB870AHHfg1ko/KMmBDSbOHZnvEjDl6CUwaC5UrB7mcXbfad37HhidPxPaapCAS4YBowoz0BB1Z58+QxW8oFKUoFKUoFKUoFKUoFKUoFKUoFKUoFKUoFKUoFKUoFKUoFKUoMgeKFqOWmb9gf6q/n8KNp8Gb9gf6qye/u67W8zSoMwyMTke9duZU+AJyR68d1ZSqu+py0tyy3PT8J0WfHGSm+0+qr/wAKNp8Gb9gf6qyW/e88V6YTEHGgPq1gD22jGME/BNZWlYb6m968sp2n4Tp9PkjJTfePX2K5mxrTtbiKP4ciA+osM/uzXDr7Wl28Tq8bFXXmrDGRyI7/AEE1gjbfqsskWmsxXz2egajvES87S/kGeSBEHzDUf3sa1HDja9xctM00zOqBQAdONTEnPIDuX99Tza132s8snw3dh6ixI/dirDU5YvjiY7tZ4TorYNXetp3msR5evVveE1n5k8uOrKgPxQWP2l+itVvXedlZzv39mwHrbzB+9hWU2fcNZ7E7RG0ySHKnlnLvpBGf0BmsZfbz3MyGOWdnQ4yp04ODkdB4gV740YscU77fV8fyF9bq7Z945Yvt+m3k6yvrZ3JjkSReqMrD1qQ391fKlVza5iJjaV+2btBJ4lljOVcZH+R9IPI+quTU34TTNrnXJ06UOnPLJLDOPHAH0VSKvMOTxKRZzfX6aNNntiid4j9+pSlKyoTzFx792H+Si+zVm4Le4lp6pfv5ajPHv3Yf5KL7NWbgt7iWnql+/loOk8or3Lj/AFmP7uas95NCDN8cDIFuAe/B7fIz8w+gVofKK9y4/wBZj+7mqWcLd29oXnsj8H3gttHZdrmSRNWrtNPtFOcaX6/CoPUbAEYPMd+elZjYG61otz7PsSqrNEVdYsdjJ5wIlAHIMCp5jrk+nM22lwz3gaJwdp9qCpzELicFhj2vnIBz6YJAqlcMIWTZNmrKVYRAEMCCDk9QaDpeMPDz8JW3awr/AL1ACY8dXTqYT6epX08vfGo3wj39OzLzTKSLeYhJgfeMOSy4/RJIPoJ7wK9TV5W4uR28m1Lg2SsVUargqMoJtWl3XHRdTICT78nxFBtt/wDbEm3tpR7Lsm/ERNqmlHNSy8mkPiqA6R8Jm+Kasmw9ixWdvHbwLpjjXSo7/Esx72JJJPeSaink67w28ck1q6Ks8pDxy97qo5w+gr5zDHXLeAq9UHA29thLS2muJPaxIzkeOByUeknAHpNeatn7mSbQ2btDacmTKsutf0gCXnOPDDgj4hFUTyiN5dFvDZIfOnbtJBn/APWh80H0NJg/90a1m6c9habPhtGu7UhY9Mo7eIhnfJk990LM3zUEl8n3eXsL97Zj5lyvm/Kx5YfSvaD0nTXoe+kZYnZBlgrFR4sASB9NePr5Ts/aDdhIr+x5tUUisGVgjakbKnByNOfWRXrvY21EureKeP2kqK6+gMAcH0jofVQeW+GO17aLakc20CCh1nXINaiZuYkcc+/PPHIkHuyPUdjtW3uVJhmimUjn2brIMenBNSDfvgA0krz7PdFDks1vJlQGPM9kwBGCfenGPHuE02jw42pZnU1pONPPXF+MA9OqInH7qD0FPwwgjv4L6zC28kbntUUYjkjZSjYUclfB5EcvEZ51tq8u7mcZL2ykUTSvcQZw8cp1OF7zG7ecCPAnHo7x6dtrhZEV0OVdQykdCrDIP0EUH1pSlApSlApSlApSlApSlApSlApSlApSlApSlApSlApSlApSlB87i3WRSjqGVhgqRkEeBFSDfbdX2HKCmTDJnRnmVI6oT+8Hw9VWOuj3y2N7KtHRRl189PjLzwPWNQ/rVH1GKMlfVa8L1ttNmiJn4Z6T9/ZFKUr62to8rBI0Z2PRVGTVM6BMxEby+VK7HaW71xbgNNCyKeQY4Iz4EqSAfQa66kxMdJeUvW8c1J3j06qNugfY+ybiboW7Qg+pRGv/ADA/TU5x4VY7HdwSbMitmZkDIhYrjOSRIRzHwq6634WwI6t2sp0sGwdGDgg4Pm9OVT8mC9orEdoazpeJ6fDfNa89bWnt2jydfxDPY2drbjuxn/u0C/W9T2rXvLujFfaDIzqUyAUI6NjIIIPgKke3rBILiSKNiyo2nLYySAM9OXXI+aseqx2i3N2SuC6rHfF4Uf3dZn9f+OBSlcvZ+yZrg4hiZz36RyHrboPnNRIiZ6QvLWisb2naGx4TflZ/iJ9pqpdYzcDdWa0aR5tI1qoChtRGCTzwMd/cTWzq501ZrjiJc/4tlpl1VrUneOn0KUr5zoSrBW0sQQrYBwSOTYPXB54qQq3mbj0f44f5KL7NWbgt7iWnql+/lrN7X4BC7mee42jNJK5yzmJOeAAOQOAAAAAOQArWbhbhvstTGt7JNAclYXjQBXJB1KwJI6HzennZ60Gc8or3Lj/WY/u5qzfk13Kqb4MygkW5AJAJA7fJGfDI+kVvd/OGr7VYCW+kSFSGSBY0KhtOksWyCx9t16ajisj/ALNcP8+l/sk/1UFhN7GOrp+0P86zV3xDt/ZkNnbMtxPK+HEbgpHEoLO7uARqCg4TqTjOKwn+zXD/AD2T+yT/AFV3+6XBxdmmaSC7ft5EEaStEh7MagzFUJIJOkDn0oHGXiJ+D7bsIGxdTghcHnHH0MvoJ5hfTk+9r9cKuGyWdgwuYw012v49WHSMg4gPzElvST4Cup2hwBE8zTzbSneVjqLtGpbI6e+5YwMAchiqfsm1kjiVJpjO4zmUoqFuZxlU5DlgcvCg8sb97py7F2hiNmChhLbTDrpDZHP4akYPqB6EV6G4cb9ptSzEuQs0eFuEHc+PbD9FgCR847jXT76cJG2pMHuL+TShbso1ijCorEHSCDknkvM8zpFdRY8ABBrEO0riPtEMcmhFXUh6o2G5g0GTttnLvJt6cuz+xY1bDIQD2Sfi0CkgganJfp0LVt/9nbZ3w7r+0T/265W5nCFtlz9rBfyYbSJY2iQq6A50kkkg9fOHMZqj0Hmji/wwi2UIJLYyNFIWR+0KsRIMMMEKORXV+xWw4I7wyT7LurOOTTcQK5t25ZAlDFSAc50y6v2xWy3/AOHTbW0rJePHChDLCsaEawCussTknDEY6DJrP7A4FmxmWe22lNHIMjIiQgqeqsCcEHlyPgPCg5fD/jRb3iLHdulvcjkdZ0xufFGPJT+ifmzVGM66dWoacZ1ZGMeOelTW+4A2UvbMZJVklleRXQgBFY5EWg5DKCTz5H01nT5NPPltHzfD2Pz+9x89Bh+L15BdbWkNkA4IRWaLmJJuhK49sTlVyOpB616W3asGgs7aF/bRQxRt8ZEVT+8GsruXwcs9nOJfOnnHtZJcYU+MaDkD6TkjuIreUClKUClKUClKUClKUClKUClKUClKUClKUClKUClKUClKUClKUClKUGJ3g4aJPIZIZOyLHLKV1Lk9SuCMZ8Pqrut191I7JCFOuRvbyEYJ/RA7l9Fd5SsUYaVtzRHVNya/UZMUYbW+H/e743lokqNHIoZWGGB8DUN29sg2s8kLc9J80+KHmG+j94NXisLxR2JriW4Uc4/Nf4jHkfmb7ZrDq8fNTmjzhYcE1fg5/Dmfht9e32c/dzfu2khRZZFikVQrB/NBIGMqx5YPrzXeDeC2/nMP9qn+dQelRq6y0RtMLfLwDDe02raY/wArud4Lb+cQ/wBon+dRGd2nmZgCzSOxAAySXYnAHjzrjVU+He6whjFxIPxsgymfexnw9LDmfQQPGnNbU2ivlsRhxcHx2yb80z0hxd2uGaqA935zdRCD5o+OR7Y+gcvXW6gt1RQqKFUdFUAAeoCvpSrDHjrjjasNV1Oszam3Nkn27R7FKUrIilfK6iZkZUcoxUhXABKkjAYBgQcHng8uVfWlB54344i7Y2ZeyWzXqyBdLK/YQrqVgGBI0nB6g+qqNwmvb+8tlvLy7DpJrEcCwxLyVimtnVQc5VsAfv6CR8e/dh/kovs1ZeDHuJaY8Jfv5aDcUqP7ycc7iwuGt7nZiq64PK5yrKejKey5g/3EHmK2vD7iHDtaAug7OVOUsJbUVz0YHAyp8cDnkUGrpXH2hJIsbGFFkkA81HcopPgXCtjlnuNSvZvGy6nvPYSbKHb62RkNzgKUzqLN2WMDSefo5Z5UFcpWb3y39t9lwrJck635JDH5zswxnGceaMjLHHUd5AqXt5Q1zISYNnAoP0pHPzlVAFBdKVG7TyjoioEtm6Sa1VgHBQIThn1YDZA97p5+NbXiRxCXZNvHL2QmaR9Cx69HmhSxfOluQ80dPfCg19Kh58pCTTq/Bnm/C7dsfT2OK/MflKOxwuzQT4Cck/R2VBcqVF9n+UVrnjjlsOyV3VXczElFZgC+kxDOAc4yOlaXiFxNuNkuuuwWSFyRHMLgjJABKuvZHSeveQQOvXAUOlQ1fKVc9NnA+q4J/wAKvpH5SmDiTZxUeifn9BiH10FupWU3K4l2m1MrAzLKoy0MoCvp6alwSGXJ6g8sjOMium4hcTrjZMi67BJIZCRHKtwRkgAlXXsjpbn4kHx64CiUqccPuKVxtaVhHYJHFGV7WVrgnTqzgKvZec2AeXIcuZHKqPQKVLN9uMNzsu47GfZykMC0ci3J0umSM/kuR8VPT1YJ1MW8N+1gLkbPj7U4cW3sk6uyK6s6uyx2mfeeHfnlQaqlQv8A2mG//nD/AMwf/aqw7s7eS+tIbmPksqBsZzpboyE+KsGX5qDs6UqQb0+UCtpdzW8VoJliYp2nbaMsvJsL2Z5BtQ688ZoK/SsNw73/ALjaoaX2EsMCkr2pn1MXAB0qnZjI5jJJHXv51nN6+Ntzs24MFzs1A+AwK3JZWQ5AZT2PTII5gHkaCuUqIReUdIwyuzCw/RnY/VDSXyj5F9tszT8adh9cNBb6Vmtn71yXezY7yzgWWR0Ddg0ujzgSrxiQqRkMGAyBnHdU0HlJlX0vs7Tg4b8edQwcHkYhzHPkcUFwpXB2LtqK7gSeBw8cgypH0EEdxByCO4ius323huLG3a4gtVuFjDNKDL2bKgwdSjQ2oAaiemMd/cGhpU64ecUZ9rSNpsVigj/KzGfOCQSFVezGonHPmMDn4A5ibyjz2jrFs/tFDMFYTEFlBwGKiI4yMHHPrQWylQ1/KVYHB2cAR1BuCD91X6PlISadX4M834Xbtj6exoLhSsrw736Xa1qZxH2TLI0bx6teCArA5wORDDu7jWQ3r8oGCCUxWcJuWU6TJq0RaunmYBL8+/kD3E0FZpUPt/KFuI2ButnaUPerOhx6Na4PqyK3+4PEqLaz3AijZBCU06yNTI4PnFR0wykYye7xoNjSlKBSlKBXyurZZEZHGVYFWHiCMEV9aUexMxO8IRt/YzWk7RP3c1b4SHo3+fpBrr6t2827Ed7HpbzXXJSQDmD4HxU94qR7a3cntGxKhA7nHND6m/uODVNnwTjnePJv3DeJU1VIradr/L5+sOHYwh5Y0PRnRT6mYD++vQCrgYHSvPcUulgw6ggj1g5FX6yuhLGki9HUMM9cEZ51I0Mx8Sr/AIjrb+nPbr+z70pSrFqhSlKBSlKDzFx792H+Si+zVm4Le4lp6pfv5ajPHv3Yf5KL7NWbgt7iWnql+/loJlxx2d7I25bQhtJligjDEZALzSpqI78ZrC2895sPaH8nPCcMp5o6HuPwo2GP3HkRyo/FX/ibZ/8A4T/qXqg8T+HCbVt8rhLmMHsZD39/ZOfgnx96efiCHb7mb4w7TtVnhOD0kjJ85HxzVvrB7x9Ak25P/Ft38e6+up9urvPc7EvidLAqezuLduQZQeanwYdVbu9IJB23DLaaXO8008edEvsh1yMHS2CMjxoOm483Ltth1fOlI4hH8UrrOP67PVx3Q3z2bNBElpPCgCgLAWWN15e10Eg5HiMg+Jrg8SuFsW1lVw/ZXCDSsmNSlck6JB1xknBHTUevSoptfghtSDOIFnUe+hdW+hG0v/y0F/3w4f2m04ys8YEmPMnQASqe7zvfD9E5H11wY+Hglls3vZFnFnbrGkZU6Wn6NO4JOfNSPC+IJ8K86WO8G0tlSBVkuLdhz7KQMFI9MTjSR6cV6R4Z78fhWyEzKElRjHMq+11gA6lzz0kEH0HI54zQfvigg/BF4Mcuxbl6sVFPJ8H8bH5CX646tnFH3IvfkW/uqJ+T57rH5CX7UdBeN7tzrfaUDQzoM4OiQAa0buZD9Y6Hoam3Hu3ePZVkkrh5FkRXcDAZxC4LAHxIJ+erNUj8pD8xt/1j/CkoOt8mhBpvTjnqgGe/GJTiqVxD2RDcbOuROikJDI6swGUZELB1PUEEDp16d9QHhdtfakCz/gy3WYMY+1ymrBAfT79cZy30V/d9t/8AalwfYl+fYqEjtIxEUyueTN1Zl5ZwDg478UHTcMJ3Ta1kY85MyKcfAbzX+bQWqveUf+Y2/wCsf4T1yuD/AA5s7dVvYrgXcjAhJAulI8jDBUPnB8EglsHB6DJzxfKQ/Mbf9Y/wpKD4eTZ+a3XyqfYqx1HfJs/Nbr5VPsVYqCEeUt+UsviT/XFVws/ySfFX6hUP8pb8pZfEn+uKrhZ/kk+Kv1Cg8e2e7zTWt1cpz9jPDrX9CUyLq+ZlQf1j4VV/J03r/LWDn+mhz8wdB/ysB8c1xvJ+2elwm04ZBlJEiRx+i3bg/PzqeI02xdq/0lrNz7taf5PGfoeg9OcQd5xs/Z81xnzwumIeMr+avLvwfOPoU15Y2zsFoILaaQnVdK8oB+AH0KT6WwzeoiqtxK2wNtbQsdn2r6omCTSMP6RdeojxSDLeuQiut8oi2WKeyjRQqJblVUdAqtgAeoAUG/4B+5CfKy/aFTnyjvdKH9VX72aqNwD9yE+Vl+0KnPlHe6UP6qv3s1BU+CgH4EtfT22f7eWtVtmWBYT7K0GJiqMJAGQl2CBSCDnLMB89QjcbcPa9zYwy2m0zBC2vRF2066cSOp81BpGWDHl41yds8ONsRNby3N415FHcQlkEs0hXMijXocYIGeZHMZ8M0Fj3X3Vi2ekkUBbsnkaRY2ORHqCgoh66cgnnn21eZTupNtC/2gluNUkRnmCd7hZwhVf0sPkDvxjvr1pUG4Nf8QbQ+Jc/9VFQZHhbxIfZU+iTU1rIfxqd6t07VB8IdCO8DxAx6G3su0l2TdyRsHR7SdlZTkFTC5BBqZ8a+FWrXf2aedza5iUde8zoPH4Q7/beOcJuXxJe1s7qxmJaCaCdYu8xyvGwGP0GYjI7icjvyG74G2Dz7Jv4onEbyOyLIQTp1RKurAI5gE1Vt2N1oNnwLBboFUAam5a3bveRu8n93QYGBU48m78yuflx92lV6g8r8bh/Hdz6ofuIq9G7mxg7NswQCDawAg9MdknLFecuN/u3c+qH7iKvR+5fudZ/q0H3SUGN3p3R/BtrtSeyIjjuLfLQKMBJAWVpIiOSqY3bzcciOXLkJlwN3gsrS7la8KozIFhlceapydQ1e9JGnzjj2pGefP0pcW6yIyOoZWBVlPMFSMEEeBBIqD72eTvMrs+z5VeM8xDKdLr+ir4ww9J0n19aC3297BdRnRJFPGRg6WWRCPA4JFZzY/DiGy2gbuzxFHJGyTW4HmEkqyvH8HBXmOnPlivOm0twtp2J1vazx6efax+co9PaREgfTWu4Z8ZLqG4igvJWmgkZU1yHMkZY4D6zzK5IyDnl08CHo2lKUClKUClKUCv4yg8iMiv7Sg4seyoVOoQxg+IRQfpxXKpSvIjZ9TabeclKUr18lKUoFKVw9sSstvMyMVYRuVYAEhgpIIDAjkfEEUHm7j0f44f5KL7NWbgsf4ktPVL9/LUt2tuPHdTPNPPcSSOcs7NHk8sd0eAAAAAOQAra8LrBrRzBHcTNDpduyk7NlD8vOU6Aw9QODnpQZvisf+0uz/8Awn/UvV4rz3tndJbuc3Fxc3DynHn6oxjA5BQsYCgeAxVm3Jmka0TtZXlYFhrfTqIBwM6FAPLvxk9+aDJcX+Fw2hGbi2UC7jHQcu1Qe8P6Y96fmPLBWY8Boyu2AGBBEUwIIwQQAMEeNemawt1u1DDt23uY10yTw3Ha49qzII8PjHtiG5nvwO/JIdRtLig2zNrTWt8Wa2k0SwSgZaNXUAqQo85Nav0ywx355UPZm3be5QPBPFKp70dW+nB5H0GsrvnuDa7Qv7ZrlWbEUqkKxUEDBXJHPzS7EYPXrnpUJ4lbmQ7OuTHC0jL/AEhUn6QooKT5Qu3LV7WOAPG9yJQyhSGZE0sGLEe1ByoweuM+9rmeTrsl47GaZwQs0v4vPesa6Sw9GosP6hrK8JeGNnfAy3HaPowez1BUPxsDV9DCr/b26xoqIoVFAVVUAKFAwAAOQAFBmuKJ/ii9+Rb+6on5PnusfkJftR1TeK1s9wRbmeVIWRS8cfZgMQ7c2YoW7hyzjl0rAbF3NSzmWe3uLiORc6WBiPUYIIMZBBHcRig9D1I/KQ/Mbf8AWP8ADeqns2QtDGWOWKISeQySoJPIAdfCpHxL2H7OumWeeYxxN+LjUxqi5VckeZkk+JJNBx/Jo9pe/Gg+qWtFx03N9l2PsiNczW2X5Dm0J9uvzcn/AKreNZncPd32BdIbe4nUSPGsiExlHXWOTAx+k8xgjJwRmrhig8v8HN/fwdednK+LafCyZPmo/vZfRjoT4HPvRVV4+7Ge42WJIxq7CVZXA5/iyrIW+bUp9QJrC8auH1rZFZrZWjMpJaMEdmD+guMgejOB3AVseA08stm4lnkkRcIkUhVkVefJcrqxjljOMd1BkvJ+3xgtnntriRYu1KPEzkKpZQVKFjyBIK4z1we/Gb8bldOrUunrqyMY9fSo1xP4S2MMTXMCvCxPOONh2WfEKykj1Ageiovs/Z6yTaCTjOOWM/VQUnjJtpNq7StrWzYSlPxepDlTLKwyARyIUKuSOXXwr0LGmlQO4AD6OVYnh3w1s7BFniRnmdfyspDMoI5qmAAo9IGe7NdhxFLm00xzSQ620M0WkMUKvlQWU4zy5jB5daCbeTWfPv8A1QfXPX58ovdTDRXyDriGbHiMlHPzalz6EFNx92hY3cb29xOutkSRSYyroXXzWBj/AHjBGeRFVXf3ZyT7Nu45Blexkb1MimRWHpDKp+agmPk6bq4Wa+cc2/Ew5+CMF2HrOlc/otXV+Ukf97tfkW+2atG5uzkt7C2ijGFWGPHrZQxY+ksST6TUd3u3VW+unlubid2BKLzjAVFZsIoEeABk/SScmg2nAM/xQnysv1ip15R3ulD+qr97NW14V7LNnMYYp5TC4dzE/ZldekDUPMDA8h0ODjnWT2/umt9MZrm4uJJCAMkxABR0VVWMADmeQHefGgofBfaUQ2NaqZYwy9qGBdQQe3lOCM8uRB+cVsrjbtvGpZ7iFFHUtIgH0k155/gytv5Sb9qP/RT+DK2/lJv2o/8ARQW3drfqPaFzMlqNcECqGuOYDTMT5kYI5qFUkt4kYGOZlnBo/wDaC/8AiXP/AFUVbDYmxRYbE02sskTSSFmlGgyZL6DgshUeaqjOMjHLnzrCbH3RW0mE9vc3Ecoz54aM5z1DBoyGB8CDQeha88cZuFXsVmvbRP8Ad2OZY1HKJifbKP5Mnu96TjoRj0LEcqPUK/k8KupV1DKwIZWAIKkYIIPUEd1BJPJu/Mrn5cfdpVerEcN9gRWUm0IIARGtyCoY5wGhjbSD4DVgZ54A5mtPt+ZktpWRijBGKsApIOOoDAj6QRQeZ+N3u3c+qH7iKvR+5fudZ/q0H3SVDtqbix3MzzTT3EkjnLuzR5J6d0eByAGByAFU7hajxRtAZ5JY4lQRLLoOgZYaQyoCRgAYJOMcsUHdcQbueHZ881q2mWECUcgQVjYO6sD1BQNXTbk8X7O/RQ8i28/RopWCgn+ic4DD0e29HfW2urdZEZHGVdSrDxVhgj6DUU2jwcsV2Ws6mYSqrEuHB1+cca1KkchgeaF6c80Fmu9pxRIZJJY0QDJd3VVx45JxXlLalmm0dsvHZLhJ7giPSMDSTzkA7lwGf0Cuq2VslJbgRMWC5xkYz9Ven9xeHNns1Q8CFpXUappSGkwcHSCAAo9QGcDOcUH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2" descr="data:image/jpeg;base64,/9j/4AAQSkZJRgABAQAAAQABAAD/2wCEAAkGBhQRERUUEhIVFRUWGBgXFRQUFxcXFhwVGBgXFSAUFRgZHScgHhwkGhYUIC8gJScpLCwsFR4xNTEtNSYrLCkBCQoKDgwOGg8PGjUkHiQsMi01NTUyLSw1NS41NTUsLDUvKjUuLDI1LCo0Mik1NCwsKSkpNS4tLCwqLCwsLDUpKv/AABEIAGwB0AMBIgACEQEDEQH/xAAcAAEBAQADAQEBAAAAAAAAAAAABwYEBQgDAgH/xABVEAACAQMBBQMEDAgLBQgDAAABAgMABBESBQYHITETQVEIImFxFDI1QlJyc4GRsbKzFSMzNGJ0kqEXJVNUY4KTwcPR0hgkNqK0JoOElMLT4eMWQ1X/xAAbAQEAAgMBAQAAAAAAAAAAAAAABAUDBgcBAv/EADARAQACAQIEBAQEBwAAAAAAAAABAgMEEQUSIUETMWGBIlGx0TM0kcEGFCMyofDx/9oADAMBAAIRAxEAPwC40pSgVOeLftrb1S/XHVGqc8W/bW3ql+uOo2q/ClbcG/O09/pKfUpSqZ0BT+FH5tL8r/6ErcE1h+FH5tL8r/6ErWbZL+x5ezUs+hggHUsVIGPnxV1gnbFEue8Srza28fOWePE60/pf2P8A5rSbN2gs8SSpnS4yuoYOPVUa/wDwy8/m0n/L/nVl2badlDHH8BFX9kAf3V8afJkvM88JHE9LpcFa+BbeZn5xLk0pSpajKUpQKUpQKUpQKUpQKUpQKUpQKUpQKUpQKUpQKUpQKUpQKUpQKUpQKUpQKUpQKUpQKUpQKUpQKUpQKUpQKUpQKUpQKUpQKUpQKnPFv21t6pfrjqjVOeLftrb1S/XHUbVfhStuDfnae/0lPqUpVM6A7bY+9VxaIywuFVjqOVVueAO/0AVQt4d4ZrbZ0MmodvJ2YJKjGSpdvN6dBisHbbl3bMoNvIFYqCTjAUkAk8/CtHxXuvOgiHcGcj14UfU1Tcc3pjtM7+jX9Vj0+fVYq0iJ3mZnbafKO7i7B32vJ7mGIyLh3AbEa+16nu+CDXY78b5z29z2UDhQEUtlVbzmJPf6NNdLwztNd7q/k0ZvnOEH7mb6Kb1bv3c13PKLeQqWOluWNKgKD16YXNexfJ4W8TO8y+b4NLGu5LVrFYr6R1mfs+P8I17/ACi/2af5Vzdh7+XctzDG8ilXkRWGhRyJAPPFYyuz3Y/PLf5WP7QrBTLfmj4pWOfQ6aMdpjHHlPaF0pSlXbnSc8Y9+59nx28dmf8AeJnOPMEh7NRggKQeZZkx8U1hIt8952GRbTY9NmB9aVczsSE3PskoDMIxEHOSVTLNhR0XJY5I5nl4VzsUHmbaHGTbVvIY5nEUi41JJborDIyMgrnmCD89dhsziHvFcx9pBG8sZyA6WqlSRyODp54PLlXV8e/dh/kovs1ZuCw/iS09Uv38tBLpuKO3bR0e8ikSIOusPaiMMuRlQ5UYJGR1r0Jbzq6K6EFWAZSOhUjII+Y1guJW/wDJs0Ym2ctxay/ixJ24AYlcmOSMxHHRu8ggfNWI2X5QqQRRww7MbRGoRF9lFiFUYAyYiTgUF4pUSbykiOuzGHruP/prabi8TDta3uHhtgs8JAEDTcmDDKntOz83JDj2p9r6aDc0qO7a4+y2czQXGymjkTqpuR8xBEWCD3Ecq1HDviNNtfW62QhhQ6WlNwHOvAbSqdmCeRGTkde+g3VKy+/298uzLf2Qtqs8S4Eh7bsmUswRcKUbUCWHQ5Hh3jodyOKN1tR/xOyysIYLJO1yNC9M6R2QLsBz0j0ZIzmgo1KVLd9uOibPvHtltTP2YXW/bBBrIDFQOzboCOeeuR3UFSpWZ4fb8Jta17dY+zZXZHjLa9JGCPOwMgqynp4jurTUClTrfnjXa7OkaFEa4nXk6owVEPwXfB870AHHfg1ko/KMmBDSbOHZnvEjDl6CUwaC5UrB7mcXbfad37HhidPxPaapCAS4YBowoz0BB1Z58+QxW8oFKUoFKUoFKUoFKUoFKUoFKUoFKUoFKUoFKUoFKUoFKUoFKUoMgeKFqOWmb9gf6q/n8KNp8Gb9gf6qye/u67W8zSoMwyMTke9duZU+AJyR68d1ZSqu+py0tyy3PT8J0WfHGSm+0+qr/wAKNp8Gb9gf6qyW/e88V6YTEHGgPq1gD22jGME/BNZWlYb6m968sp2n4Tp9PkjJTfePX2K5mxrTtbiKP4ciA+osM/uzXDr7Wl28Tq8bFXXmrDGRyI7/AEE1gjbfqsskWmsxXz2egajvES87S/kGeSBEHzDUf3sa1HDja9xctM00zOqBQAdONTEnPIDuX99Tza132s8snw3dh6ixI/dirDU5YvjiY7tZ4TorYNXetp3msR5evVveE1n5k8uOrKgPxQWP2l+itVvXedlZzv39mwHrbzB+9hWU2fcNZ7E7RG0ySHKnlnLvpBGf0BmsZfbz3MyGOWdnQ4yp04ODkdB4gV740YscU77fV8fyF9bq7Z945Yvt+m3k6yvrZ3JjkSReqMrD1qQ391fKlVza5iJjaV+2btBJ4lljOVcZH+R9IPI+quTU34TTNrnXJ06UOnPLJLDOPHAH0VSKvMOTxKRZzfX6aNNntiid4j9+pSlKyoTzFx792H+Si+zVm4Le4lp6pfv5ajPHv3Yf5KL7NWbgt7iWnql+/loOk8or3Lj/AFmP7uas95NCDN8cDIFuAe/B7fIz8w+gVofKK9y4/wBZj+7mqWcLd29oXnsj8H3gttHZdrmSRNWrtNPtFOcaX6/CoPUbAEYPMd+elZjYG61otz7PsSqrNEVdYsdjJ5wIlAHIMCp5jrk+nM22lwz3gaJwdp9qCpzELicFhj2vnIBz6YJAqlcMIWTZNmrKVYRAEMCCDk9QaDpeMPDz8JW3awr/AL1ACY8dXTqYT6epX08vfGo3wj39OzLzTKSLeYhJgfeMOSy4/RJIPoJ7wK9TV5W4uR28m1Lg2SsVUargqMoJtWl3XHRdTICT78nxFBtt/wDbEm3tpR7Lsm/ERNqmlHNSy8mkPiqA6R8Jm+Kasmw9ixWdvHbwLpjjXSo7/Esx72JJJPeSaink67w28ck1q6Ks8pDxy97qo5w+gr5zDHXLeAq9UHA29thLS2muJPaxIzkeOByUeknAHpNeatn7mSbQ2btDacmTKsutf0gCXnOPDDgj4hFUTyiN5dFvDZIfOnbtJBn/APWh80H0NJg/90a1m6c9habPhtGu7UhY9Mo7eIhnfJk990LM3zUEl8n3eXsL97Zj5lyvm/Kx5YfSvaD0nTXoe+kZYnZBlgrFR4sASB9NePr5Ts/aDdhIr+x5tUUisGVgjakbKnByNOfWRXrvY21EureKeP2kqK6+gMAcH0jofVQeW+GO17aLakc20CCh1nXINaiZuYkcc+/PPHIkHuyPUdjtW3uVJhmimUjn2brIMenBNSDfvgA0krz7PdFDks1vJlQGPM9kwBGCfenGPHuE02jw42pZnU1pONPPXF+MA9OqInH7qD0FPwwgjv4L6zC28kbntUUYjkjZSjYUclfB5EcvEZ51tq8u7mcZL2ykUTSvcQZw8cp1OF7zG7ecCPAnHo7x6dtrhZEV0OVdQykdCrDIP0EUH1pSlApSlApSlApSlApSlApSlApSlApSlApSlApSlApSlApSlB87i3WRSjqGVhgqRkEeBFSDfbdX2HKCmTDJnRnmVI6oT+8Hw9VWOuj3y2N7KtHRRl189PjLzwPWNQ/rVH1GKMlfVa8L1ttNmiJn4Z6T9/ZFKUr62to8rBI0Z2PRVGTVM6BMxEby+VK7HaW71xbgNNCyKeQY4Iz4EqSAfQa66kxMdJeUvW8c1J3j06qNugfY+ybiboW7Qg+pRGv/ADA/TU5x4VY7HdwSbMitmZkDIhYrjOSRIRzHwq6634WwI6t2sp0sGwdGDgg4Pm9OVT8mC9orEdoazpeJ6fDfNa89bWnt2jydfxDPY2drbjuxn/u0C/W9T2rXvLujFfaDIzqUyAUI6NjIIIPgKke3rBILiSKNiyo2nLYySAM9OXXI+aseqx2i3N2SuC6rHfF4Uf3dZn9f+OBSlcvZ+yZrg4hiZz36RyHrboPnNRIiZ6QvLWisb2naGx4TflZ/iJ9pqpdYzcDdWa0aR5tI1qoChtRGCTzwMd/cTWzq501ZrjiJc/4tlpl1VrUneOn0KUr5zoSrBW0sQQrYBwSOTYPXB54qQq3mbj0f44f5KL7NWbgt7iWnql+/lrN7X4BC7mee42jNJK5yzmJOeAAOQOAAAAAOQArWbhbhvstTGt7JNAclYXjQBXJB1KwJI6HzennZ60Gc8or3Lj/WY/u5qzfk13Kqb4MygkW5AJAJA7fJGfDI+kVvd/OGr7VYCW+kSFSGSBY0KhtOksWyCx9t16ajisj/ALNcP8+l/sk/1UFhN7GOrp+0P86zV3xDt/ZkNnbMtxPK+HEbgpHEoLO7uARqCg4TqTjOKwn+zXD/AD2T+yT/AFV3+6XBxdmmaSC7ft5EEaStEh7MagzFUJIJOkDn0oHGXiJ+D7bsIGxdTghcHnHH0MvoJ5hfTk+9r9cKuGyWdgwuYw012v49WHSMg4gPzElvST4Cup2hwBE8zTzbSneVjqLtGpbI6e+5YwMAchiqfsm1kjiVJpjO4zmUoqFuZxlU5DlgcvCg8sb97py7F2hiNmChhLbTDrpDZHP4akYPqB6EV6G4cb9ptSzEuQs0eFuEHc+PbD9FgCR847jXT76cJG2pMHuL+TShbso1ijCorEHSCDknkvM8zpFdRY8ABBrEO0riPtEMcmhFXUh6o2G5g0GTttnLvJt6cuz+xY1bDIQD2Sfi0CkgganJfp0LVt/9nbZ3w7r+0T/265W5nCFtlz9rBfyYbSJY2iQq6A50kkkg9fOHMZqj0Hmji/wwi2UIJLYyNFIWR+0KsRIMMMEKORXV+xWw4I7wyT7LurOOTTcQK5t25ZAlDFSAc50y6v2xWy3/AOHTbW0rJePHChDLCsaEawCussTknDEY6DJrP7A4FmxmWe22lNHIMjIiQgqeqsCcEHlyPgPCg5fD/jRb3iLHdulvcjkdZ0xufFGPJT+ifmzVGM66dWoacZ1ZGMeOelTW+4A2UvbMZJVklleRXQgBFY5EWg5DKCTz5H01nT5NPPltHzfD2Pz+9x89Bh+L15BdbWkNkA4IRWaLmJJuhK49sTlVyOpB616W3asGgs7aF/bRQxRt8ZEVT+8GsruXwcs9nOJfOnnHtZJcYU+MaDkD6TkjuIreUClKUClKUClKUClKUClKUClKUClKUClKUClKUClKUClKUClKUClKUGJ3g4aJPIZIZOyLHLKV1Lk9SuCMZ8Pqrut191I7JCFOuRvbyEYJ/RA7l9Fd5SsUYaVtzRHVNya/UZMUYbW+H/e743lokqNHIoZWGGB8DUN29sg2s8kLc9J80+KHmG+j94NXisLxR2JriW4Uc4/Nf4jHkfmb7ZrDq8fNTmjzhYcE1fg5/Dmfht9e32c/dzfu2khRZZFikVQrB/NBIGMqx5YPrzXeDeC2/nMP9qn+dQelRq6y0RtMLfLwDDe02raY/wArud4Lb+cQ/wBon+dRGd2nmZgCzSOxAAySXYnAHjzrjVU+He6whjFxIPxsgymfexnw9LDmfQQPGnNbU2ivlsRhxcHx2yb80z0hxd2uGaqA935zdRCD5o+OR7Y+gcvXW6gt1RQqKFUdFUAAeoCvpSrDHjrjjasNV1Oszam3Nkn27R7FKUrIilfK6iZkZUcoxUhXABKkjAYBgQcHng8uVfWlB54344i7Y2ZeyWzXqyBdLK/YQrqVgGBI0nB6g+qqNwmvb+8tlvLy7DpJrEcCwxLyVimtnVQc5VsAfv6CR8e/dh/kovs1ZeDHuJaY8Jfv5aDcUqP7ycc7iwuGt7nZiq64PK5yrKejKey5g/3EHmK2vD7iHDtaAug7OVOUsJbUVz0YHAyp8cDnkUGrpXH2hJIsbGFFkkA81HcopPgXCtjlnuNSvZvGy6nvPYSbKHb62RkNzgKUzqLN2WMDSefo5Z5UFcpWb3y39t9lwrJck635JDH5zswxnGceaMjLHHUd5AqXt5Q1zISYNnAoP0pHPzlVAFBdKVG7TyjoioEtm6Sa1VgHBQIThn1YDZA97p5+NbXiRxCXZNvHL2QmaR9Cx69HmhSxfOluQ80dPfCg19Kh58pCTTq/Bnm/C7dsfT2OK/MflKOxwuzQT4Cck/R2VBcqVF9n+UVrnjjlsOyV3VXczElFZgC+kxDOAc4yOlaXiFxNuNkuuuwWSFyRHMLgjJABKuvZHSeveQQOvXAUOlQ1fKVc9NnA+q4J/wAKvpH5SmDiTZxUeifn9BiH10FupWU3K4l2m1MrAzLKoy0MoCvp6alwSGXJ6g8sjOMium4hcTrjZMi67BJIZCRHKtwRkgAlXXsjpbn4kHx64CiUqccPuKVxtaVhHYJHFGV7WVrgnTqzgKvZec2AeXIcuZHKqPQKVLN9uMNzsu47GfZykMC0ci3J0umSM/kuR8VPT1YJ1MW8N+1gLkbPj7U4cW3sk6uyK6s6uyx2mfeeHfnlQaqlQv8A2mG//nD/AMwf/aqw7s7eS+tIbmPksqBsZzpboyE+KsGX5qDs6UqQb0+UCtpdzW8VoJliYp2nbaMsvJsL2Z5BtQ688ZoK/SsNw73/ALjaoaX2EsMCkr2pn1MXAB0qnZjI5jJJHXv51nN6+Ntzs24MFzs1A+AwK3JZWQ5AZT2PTII5gHkaCuUqIReUdIwyuzCw/RnY/VDSXyj5F9tszT8adh9cNBb6Vmtn71yXezY7yzgWWR0Ddg0ujzgSrxiQqRkMGAyBnHdU0HlJlX0vs7Tg4b8edQwcHkYhzHPkcUFwpXB2LtqK7gSeBw8cgypH0EEdxByCO4ius323huLG3a4gtVuFjDNKDL2bKgwdSjQ2oAaiemMd/cGhpU64ecUZ9rSNpsVigj/KzGfOCQSFVezGonHPmMDn4A5ibyjz2jrFs/tFDMFYTEFlBwGKiI4yMHHPrQWylQ1/KVYHB2cAR1BuCD91X6PlISadX4M834Xbtj6exoLhSsrw736Xa1qZxH2TLI0bx6teCArA5wORDDu7jWQ3r8oGCCUxWcJuWU6TJq0RaunmYBL8+/kD3E0FZpUPt/KFuI2ButnaUPerOhx6Na4PqyK3+4PEqLaz3AijZBCU06yNTI4PnFR0wykYye7xoNjSlKBSlKBXyurZZEZHGVYFWHiCMEV9aUexMxO8IRt/YzWk7RP3c1b4SHo3+fpBrr6t2827Ed7HpbzXXJSQDmD4HxU94qR7a3cntGxKhA7nHND6m/uODVNnwTjnePJv3DeJU1VIradr/L5+sOHYwh5Y0PRnRT6mYD++vQCrgYHSvPcUulgw6ggj1g5FX6yuhLGki9HUMM9cEZ51I0Mx8Sr/AIjrb+nPbr+z70pSrFqhSlKBSlKDzFx792H+Si+zVm4Le4lp6pfv5ajPHv3Yf5KL7NWbgt7iWnql+/loJlxx2d7I25bQhtJligjDEZALzSpqI78ZrC2895sPaH8nPCcMp5o6HuPwo2GP3HkRyo/FX/ibZ/8A4T/qXqg8T+HCbVt8rhLmMHsZD39/ZOfgnx96efiCHb7mb4w7TtVnhOD0kjJ85HxzVvrB7x9Ak25P/Ft38e6+up9urvPc7EvidLAqezuLduQZQeanwYdVbu9IJB23DLaaXO8008edEvsh1yMHS2CMjxoOm483Ltth1fOlI4hH8UrrOP67PVx3Q3z2bNBElpPCgCgLAWWN15e10Eg5HiMg+Jrg8SuFsW1lVw/ZXCDSsmNSlck6JB1xknBHTUevSoptfghtSDOIFnUe+hdW+hG0v/y0F/3w4f2m04ys8YEmPMnQASqe7zvfD9E5H11wY+Hglls3vZFnFnbrGkZU6Wn6NO4JOfNSPC+IJ8K86WO8G0tlSBVkuLdhz7KQMFI9MTjSR6cV6R4Z78fhWyEzKElRjHMq+11gA6lzz0kEH0HI54zQfvigg/BF4Mcuxbl6sVFPJ8H8bH5CX646tnFH3IvfkW/uqJ+T57rH5CX7UdBeN7tzrfaUDQzoM4OiQAa0buZD9Y6Hoam3Hu3ePZVkkrh5FkRXcDAZxC4LAHxIJ+erNUj8pD8xt/1j/CkoOt8mhBpvTjnqgGe/GJTiqVxD2RDcbOuROikJDI6swGUZELB1PUEEDp16d9QHhdtfakCz/gy3WYMY+1ymrBAfT79cZy30V/d9t/8AalwfYl+fYqEjtIxEUyueTN1Zl5ZwDg478UHTcMJ3Ta1kY85MyKcfAbzX+bQWqveUf+Y2/wCsf4T1yuD/AA5s7dVvYrgXcjAhJAulI8jDBUPnB8EglsHB6DJzxfKQ/Mbf9Y/wpKD4eTZ+a3XyqfYqx1HfJs/Nbr5VPsVYqCEeUt+UsviT/XFVws/ySfFX6hUP8pb8pZfEn+uKrhZ/kk+Kv1Cg8e2e7zTWt1cpz9jPDrX9CUyLq+ZlQf1j4VV/J03r/LWDn+mhz8wdB/ysB8c1xvJ+2elwm04ZBlJEiRx+i3bg/PzqeI02xdq/0lrNz7taf5PGfoeg9OcQd5xs/Z81xnzwumIeMr+avLvwfOPoU15Y2zsFoILaaQnVdK8oB+AH0KT6WwzeoiqtxK2wNtbQsdn2r6omCTSMP6RdeojxSDLeuQiut8oi2WKeyjRQqJblVUdAqtgAeoAUG/4B+5CfKy/aFTnyjvdKH9VX72aqNwD9yE+Vl+0KnPlHe6UP6qv3s1BU+CgH4EtfT22f7eWtVtmWBYT7K0GJiqMJAGQl2CBSCDnLMB89QjcbcPa9zYwy2m0zBC2vRF2066cSOp81BpGWDHl41yds8ONsRNby3N415FHcQlkEs0hXMijXocYIGeZHMZ8M0Fj3X3Vi2ekkUBbsnkaRY2ORHqCgoh66cgnnn21eZTupNtC/2gluNUkRnmCd7hZwhVf0sPkDvxjvr1pUG4Nf8QbQ+Jc/9VFQZHhbxIfZU+iTU1rIfxqd6t07VB8IdCO8DxAx6G3su0l2TdyRsHR7SdlZTkFTC5BBqZ8a+FWrXf2aedza5iUde8zoPH4Q7/beOcJuXxJe1s7qxmJaCaCdYu8xyvGwGP0GYjI7icjvyG74G2Dz7Jv4onEbyOyLIQTp1RKurAI5gE1Vt2N1oNnwLBboFUAam5a3bveRu8n93QYGBU48m78yuflx92lV6g8r8bh/Hdz6ofuIq9G7mxg7NswQCDawAg9MdknLFecuN/u3c+qH7iKvR+5fudZ/q0H3SUGN3p3R/BtrtSeyIjjuLfLQKMBJAWVpIiOSqY3bzcciOXLkJlwN3gsrS7la8KozIFhlceapydQ1e9JGnzjj2pGefP0pcW6yIyOoZWBVlPMFSMEEeBBIqD72eTvMrs+z5VeM8xDKdLr+ir4ww9J0n19aC3297BdRnRJFPGRg6WWRCPA4JFZzY/DiGy2gbuzxFHJGyTW4HmEkqyvH8HBXmOnPlivOm0twtp2J1vazx6efax+co9PaREgfTWu4Z8ZLqG4igvJWmgkZU1yHMkZY4D6zzK5IyDnl08CHo2lKUClKUClKUCv4yg8iMiv7Sg4seyoVOoQxg+IRQfpxXKpSvIjZ9TabeclKUr18lKUoFKVw9sSstvMyMVYRuVYAEhgpIIDAjkfEEUHm7j0f44f5KL7NWbgsf4ktPVL9/LUt2tuPHdTPNPPcSSOcs7NHk8sd0eAAAAAOQAra8LrBrRzBHcTNDpduyk7NlD8vOU6Aw9QODnpQZvisf+0uz/8Awn/UvV4rz3tndJbuc3Fxc3DynHn6oxjA5BQsYCgeAxVm3Jmka0TtZXlYFhrfTqIBwM6FAPLvxk9+aDJcX+Fw2hGbi2UC7jHQcu1Qe8P6Y96fmPLBWY8Boyu2AGBBEUwIIwQQAMEeNemawt1u1DDt23uY10yTw3Ha49qzII8PjHtiG5nvwO/JIdRtLig2zNrTWt8Wa2k0SwSgZaNXUAqQo85Nav0ywx355UPZm3be5QPBPFKp70dW+nB5H0GsrvnuDa7Qv7ZrlWbEUqkKxUEDBXJHPzS7EYPXrnpUJ4lbmQ7OuTHC0jL/AEhUn6QooKT5Qu3LV7WOAPG9yJQyhSGZE0sGLEe1ByoweuM+9rmeTrsl47GaZwQs0v4vPesa6Sw9GosP6hrK8JeGNnfAy3HaPowez1BUPxsDV9DCr/b26xoqIoVFAVVUAKFAwAAOQAFBmuKJ/ii9+Rb+6on5PnusfkJftR1TeK1s9wRbmeVIWRS8cfZgMQ7c2YoW7hyzjl0rAbF3NSzmWe3uLiORc6WBiPUYIIMZBBHcRig9D1I/KQ/Mbf8AWP8ADeqns2QtDGWOWKISeQySoJPIAdfCpHxL2H7OumWeeYxxN+LjUxqi5VckeZkk+JJNBx/Jo9pe/Gg+qWtFx03N9l2PsiNczW2X5Dm0J9uvzcn/AKreNZncPd32BdIbe4nUSPGsiExlHXWOTAx+k8xgjJwRmrhig8v8HN/fwdednK+LafCyZPmo/vZfRjoT4HPvRVV4+7Ge42WJIxq7CVZXA5/iyrIW+bUp9QJrC8auH1rZFZrZWjMpJaMEdmD+guMgejOB3AVseA08stm4lnkkRcIkUhVkVefJcrqxjljOMd1BkvJ+3xgtnntriRYu1KPEzkKpZQVKFjyBIK4z1we/Gb8bldOrUunrqyMY9fSo1xP4S2MMTXMCvCxPOONh2WfEKykj1Ageiovs/Z6yTaCTjOOWM/VQUnjJtpNq7StrWzYSlPxepDlTLKwyARyIUKuSOXXwr0LGmlQO4AD6OVYnh3w1s7BFniRnmdfyspDMoI5qmAAo9IGe7NdhxFLm00xzSQ620M0WkMUKvlQWU4zy5jB5daCbeTWfPv8A1QfXPX58ovdTDRXyDriGbHiMlHPzalz6EFNx92hY3cb29xOutkSRSYyroXXzWBj/AHjBGeRFVXf3ZyT7Nu45Blexkb1MimRWHpDKp+agmPk6bq4Wa+cc2/Ew5+CMF2HrOlc/otXV+Ukf97tfkW+2atG5uzkt7C2ijGFWGPHrZQxY+ksST6TUd3u3VW+unlubid2BKLzjAVFZsIoEeABk/SScmg2nAM/xQnysv1ip15R3ulD+qr97NW14V7LNnMYYp5TC4dzE/ZldekDUPMDA8h0ODjnWT2/umt9MZrm4uJJCAMkxABR0VVWMADmeQHefGgofBfaUQ2NaqZYwy9qGBdQQe3lOCM8uRB+cVsrjbtvGpZ7iFFHUtIgH0k155/gytv5Sb9qP/RT+DK2/lJv2o/8ARQW3drfqPaFzMlqNcECqGuOYDTMT5kYI5qFUkt4kYGOZlnBo/wDaC/8AiXP/AFUVbDYmxRYbE02sskTSSFmlGgyZL6DgshUeaqjOMjHLnzrCbH3RW0mE9vc3Ecoz54aM5z1DBoyGB8CDQeha88cZuFXsVmvbRP8Ad2OZY1HKJifbKP5Mnu96TjoRj0LEcqPUK/k8KupV1DKwIZWAIKkYIIPUEd1BJPJu/Mrn5cfdpVerEcN9gRWUm0IIARGtyCoY5wGhjbSD4DVgZ54A5mtPt+ZktpWRijBGKsApIOOoDAj6QRQeZ+N3u3c+qH7iKvR+5fudZ/q0H3SVDtqbix3MzzTT3EkjnLuzR5J6d0eByAGByAFU7hajxRtAZ5JY4lQRLLoOgZYaQyoCRgAYJOMcsUHdcQbueHZ881q2mWECUcgQVjYO6sD1BQNXTbk8X7O/RQ8i28/RopWCgn+ic4DD0e29HfW2urdZEZHGVdSrDxVhgj6DUU2jwcsV2Ws6mYSqrEuHB1+cca1KkchgeaF6c80Fmu9pxRIZJJY0QDJd3VVx45JxXlLalmm0dsvHZLhJ7giPSMDSTzkA7lwGf0Cuq2VslJbgRMWC5xkYz9Ven9xeHNns1Q8CFpXUappSGkwcHSCAAo9QGcDOcUH/2Q=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10" name="Picture 14" descr="http://www.logoquizcheat.com/levels/games/android/meeyo_logo-quiz-full/stage-8/full/texas-instrument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30516"/>
            <a:ext cx="2054373" cy="147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8" descr="data:image/jpeg;base64,/9j/4AAQSkZJRgABAQAAAQABAAD/2wCEAAkGBwgHBhUIBwgWFhUXFyAaGRcWFx8fIRwcIB4iIh8dJB8qICsoJB0lIxwfJD0hJyktMC80JCA2ODMsNygtLiwBCgoKDQwOGg8PGjUlHyU3Nzc3NzcuNzc3Ni42LzcyNTEwLjY3NywsNDQ0NzQ3Kzc0LCw0LDQ1LSw3NDQ3LCsrNP/AABEIAIgBcgMBIgACEQEDEQH/xAAbAAEAAwEBAQEAAAAAAAAAAAAABQYHBAMCAf/EAEMQAAECBAMCCQgIBQUBAAAAAAABAgMEBREGEiExUQcTNkFhcYGRsRQWIjJyobLRFTQ1QlJzktJTVGJ0wSOCosPwwv/EABoBAQADAQEBAAAAAAAAAAAAAAAEBQYDBwL/xAA2EQEAAAQCBAsGBwAAAAAAAAAAAQIDBAUREhUxwQYTNEFRUmFxgbHRFCEyM1ORFiJykqHh8P/aAAwDAQACEQMRAD8A3EAAAAAAAAAAAAAAAAAAAAAAAAAAAAAAAAAAAAAAAAAAAAAAAAAAAAAAAAAAAAAAAAAAAAAAAAAAAAAAAAAAAAAAAAAAAAAAAAAAAAAAAAAAAAAAAAAAAAAAAAAAAAAAAAAAAAAKu/HVIY9Wq2JotvVT5loMNmPrDvaXxIV5Xno5aPOtsKs6V1GfjObLe0nz8o/4Yv6U+Y8/KP8Ahi/pT5mZgg+31uxcalte37tYpOK6dVZ1JSVa/MqKvpNRE07T8jYspsGM6E9r7tVUX0U2ott5SsA8pWey7wPOp/aUX8x3xKfNxiNanRlnhlnGMYM9i1CS1qwkp7Ml288aZ+GJ+lPmPPGmfhifpT5lABA11c9n2VXGTNGkMTSE/NtlYDX5nXtdEtoirv6CaM1wpyhhdbvgcaUXeG3VS5pRnn255fxB1kmjGHvAAWL7AAAAAAAAAAAAAAAAAAAAAAAAAAAAAAHNNz8nJW8sm2MvszvRt+9T7lZqXm4XGykdr27LscipfrQD2AAAAAAAAAAAAAAAAMNmPrDvaXxNyMNmPrDvaXxKzEtkvi0OA7anhvfAAKpo1iwDylZ7LvA86n9pRfzHfEp6YB5Ss9l3gedT+0ov5jviU53vJ5e+PlBjuEHKId2+LmABUqFLYU5Qwut3wONKM1wpyhhdbvgcaUanA/kTd+6DvS2BklRxPW4VRiw4dRciJEciJZuiI5bcxrZjDZVs9il0o9bI+O5t913LqXLov+Aq1Gq1NdDnIuaJDdqq7Va7VF8U7ELQZJg6diUbEyQZjTMqwnpuW9k7nImu65rYEdiGopSaPEnOdG+j0uXRvvXxMs86q9b7Tf3N+RYOE+p548Omsdo1M7+tdGp2Jde1Cq1qnupkw2WiJ6XFtc6/M5yXVOzZ2AapNTM/5o+Uyd3Rlgtci2ut1al1ROddq23lS4P6hV5mtLDizESJDyrnzuVyNXm1XYt9Lde7S4QJvyDCrZzJmyS6Ote17MRbXI/DOLkr1RWUSRyWYr7577FalrZU/EBZwctRqErTJRZqdio1qe9dyJzr0FLnOEez7SVO03vdZe5EXxAvwKbh3G61WpMkY8jlV97Oa66aIq6pbo3nVibF6UGopKLI57sR189tqqlrZV/CBaAU2p49gSkCH5PKZ4j2Ne5uayMzIiol7arruT/BNUWuw5+hfSs21ITUve7rollttsm3cBMAotQ4RYTIitp8irk/E92W/wDtsunWqdR4yvCO7jLTdN9HnVj9e5U170A0AHJTKjK1SUSakouZq96LuVOZSJxJiyTob+IyLEi2vkRbIic2Zea+6yqBYQZ2zhImM/pU1qpuR6378v8AgvdNm0n6fDnGssj2o6y810vYDpBV69jaRpUdZaXhrFiJoqItmou5Xa69CIpBN4R5nP6VNZbdnXxt/gDRSMxJUnUmiRJ1iekiWb7SqiJ2Iq3OXDuKJGuLxUNFZERLqx3Om9F509/QVbGuKEmocajeR2yvRM+f8LkXZl57bwIOhUacxRUXq+ZsqJmfEd6S67NOdVsvOiWQvtJloGC6I/6QmszViXRzWLzo1ES2uvo7yjYUxGmHnRFWV4zjMv3stsuboXbmOzEmMUrlM8jSQyeki3z32dGVAL1h7EEvXuMdKwXNRiol3Wut78yKu7eTBkmFcTph+FEYsnnzqi+vlta/Qu80ugVP6YpLJ9IOTNf0b3tZyt22TcBIAAAAAAAAAAAAABnUWDgvjVzzEW91v6239Joph8z9Zd7S+JNs7Gjd58bDYr7/ABW5w+EsaEctLb4LRxOCf5iL/wAv2jicE/zEX/l+0qQJ2obLo8vRXfizE+t5+rQsMw8Mtq7VpMaIsSy2R2a1ra7UPaap2H3TLnRXxMyuVV27b68xWsA8pG+y7wJqd+uP9tfEyPCaFPDdCSlJCMI9MM/RoMHrz4rJGpcxzjD3f7PN7/RmG/4kT3/IfRmG/wCJE9/yOIGT1pN9KT9v9rnVlDtTFJkKHBqLIkm9+dL2ve2xb8265Zin0P7VZ2/CpcDT4LcRr0Jpoywh7+aGXNBAuqElCeEsgZBTOXDf7lfjU18yCmcuG/3K/GpcIzu4Rqb5HWknIaWbFS+nM9ui+7KveXuhVeHPYfZUYz0SzFWIu5W+svVoq9RzY3pv0lh96Mbd0P8A1G9m1O1t+2xmsnWo0rQ41LZsiuat9yfe/VZqd4EhQ4T8S4w4+O3RXLFcm5rfVb1eq0/eETlM/wBhvgWbg0pvk9LdPxG6xVsnst09637kKzwicpn+w3wAvE7yDd/af9ZT+DLlE78l3xsLhO8g3f2n/WU/gy5RO/Jd8bAPLhDqT5uurK5vQhIiIn9SoiuXr1ROwuOG8KSFOkmum5Zr4qoiuV6Itl3JfYibL7VM/wAYwnwMTR0cm12ZOpURUNdkpqFPSjZqXddr0RU7f8gcn0FTEnmTsKTayIxVVHMTLe6Ki3RNF0XnKDwmcom/kt+J5qBl/CZyib+S34ngTeDcLSD6Q2dqMukR8RLojtUa3msm9U1uRPCA6DT0hUWQZkhoixVaira7lVE7Es5bdKbi84a5Oy/5LPhQofCbBcyusiqmjoSIi9KOdfxTvAm8DYbkkpTahOy7XviapmS6NbzWTZddt+k7MWYZkJylvjS0q1kVjVc1WIiXsl8q2232dB2YMmoc1hqCsNfVbkVNyt0+S9qHbXJpklR4sxFXRrF7VtZE7VsgGecG8++Xrnkmb0YrV0/qal0XuzIRWIs0PFMZZxir/rKqpvZe6J2tsdnB7Lui4nhvb9xrnL1ZVb4uQv8AiDDMhXP9SOitiIlke3bbcvMqf+RUA/Kc/DtblOKlIMFyW9RWIit/22unX3HziOYbQcLOSRTLlajGa7LrZNehNewzzEFAncNTTHrHuiqqsiMui3T3ouu9essVSnpit8HflUbV7HojlRNtnWv3Kir2gQ2BaHBrNRc+bbeHDRFVv4lW9kXo0Ve40ePQqTHl+IiU6Hl6GIlupU1TrQpfBdNQ2TcaVc70nNa5vTlvf4k95ooGL1KDFw5iJzJeJrCeitXelkVL9aLZe0u2OJGnrhx9RgSbEe5WOzo1M3pOTn6blQxnHbOYnjOga6oxLc6o1EX3oqF3xtCWXwVxK/d4tO5WoBAcG9Pkp98dJ6VZEyoy2dqLa+e9r77ISePKRTZKgLGlJGGx2dqXaxEW3WcvBV68z1Q//sl+Efk0v5jQITg5psjPy8ZZ2UY+zm2ztRbaLvL/ACstAlICQJWCjGpsa1LIl1uunWpSeCxU8njp/U3wUvYAAAAAAAAAAAAAAMPmfrLvaXxNwMPmfrLvaXxLnCNs/hvZ7H/hp+O55AAu2aWPAPKRvsu8Canfrj/bXxIXAPKRvsu8Canfrj/bXxPOOHPxU3oHBL5E3e8QAeftc7qH9qs7fhUuBT6H9qs7fhUuBs+DnJpv1boKbEfmQ7t8QzCn0WqMxe2ZfIPRnlCuzZdLZl16jTwaBADJqphKpQ60+WkpNyw1f6D0T0Ua7Zrubey9RrIA8ZOWhycoyWgp6LGo1OpEsZ3jmj1KdxA6NKSL3tytS7Uumw0oAQk3LR3YMWVbCXP5Nly21zZLW67lX4PqTUZGuOizkk9jeKcl3JZL5mae5TQwBWMZYX+nIaTMo5EjNS2uxzdy7lTWy9K9aUqV86aA5YMtBjMS+qIzO2/Rore1DXABnuHG4lqVfhTdUbF4tiqq50yJ6qolm2S667bH5wgUmoz1cbFk5J728U1LtS6XzO096GhgDgoEKJAoUCDGYqObCYiou1FRqXQ5sT0GFXpDiVdle3Vjty7l6F+W4mABkkOSxPhyYXyWDFbfasNudq9OxU70RT7jw8V4ickGZgxXIi/eZkanTsRFt2qawAIHCeHWUCUVHvR0V/ruTZpsanQm/n7kSpT78VUerRnSUOLxbor3IiNztsrlVF2La9+hTSwBk8xLYnxPMNSal3rbYr2ZGtvtXYl/epodHokCn0NKXE9NFaqPv95Xet2a26rEqAMsq+EatR5zyilo+I1Fu10P129Comt+lNF6L2Pl9VxjNQ/J1SPrppByr+pGIqddzVQBQsH4MjS802oVdqIrVuyHdF15nO5tNqJv3WsT+OJWYnMOvgSkFXuVzbI1Lro5Lk8AKTwcU2dp746z0q5mZGWzJa9s9/FCxYmpa1iivk4bkRy2Vqr+JFunYuztJQAY/JQsSUKacknKxmOXRbQ8yLbsVF606TS8Lvn4lDhvqubjVzK7Mll9Zbac2ltCVAAAAAAAAAAAAAAAKo/AVLe9XrMxtVvtb+wtYOtOtUpZ6EcnGtb0q2XGS55Kl5gUv+Zjfqb+weYFL/mY36m/sLaDr7bcdeLhq606kFfo+EpGkTyTkvGiK5EVLOVttepqHVFoErFirEdFfdVVdqc/YSwIV3SkvMo3ENLLpTLaELaGjR/LBD+bsp/Ff3p8h5uyn8V/enyJgELVVl9OCT7VW6yMlKLLyswkeHEcqpvVN1txJgEqhb0qEujSlyg5T1Jqkc5o5gAOz4AAAAAAAAAAAAAAAAAAAAAAAAAAAAAAAAAAAAAAAAAAAAAAAAAAAAAAAAAAAAAAAAAAAAAAAAAAAAAAAAAAAAAAAAAAAAAAAAAAAAAAAAAAAAAAAAAAAAAAAAAAAAAAAAAAAAAAAAAAAAAAAAAAAAAAAAAAAAAAAAAAAAAAAAAAB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20" descr="data:image/jpeg;base64,/9j/4AAQSkZJRgABAQAAAQABAAD/2wCEAAkGBwgHBhUIBwgWFhUXFyAaGRcWFx8fIRwcIB4iIh8dJB8qICsoJB0lIxwfJD0hJyktMC80JCA2ODMsNygtLiwBCgoKDQwOGg8PGjUlHyU3Nzc3NzcuNzc3Ni42LzcyNTEwLjY3NywsNDQ0NzQ3Kzc0LCw0LDQ1LSw3NDQ3LCsrNP/AABEIAIgBcgMBIgACEQEDEQH/xAAbAAEAAwEBAQEAAAAAAAAAAAAABQYHBAMCAf/EAEMQAAECBAMCCQgIBQUBAAAAAAABAgMEBREGEiExUQcTNkFhcYGRsRQWIjJyobLRFTQ1QlJzktJTVGJ0wSOCosPwwv/EABoBAQADAQEBAAAAAAAAAAAAAAAEBQYDBwL/xAA2EQEAAAQCBAsGBwAAAAAAAAAAAQIDBAUREhUxwQYTNEFRUmFxgbHRFCEyM1ORFiJykqHh8P/aAAwDAQACEQMRAD8A3EAAAAAAAAAAAAAAAAAAAAAAAAAAAAAAAAAAAAAAAAAAAAAAAAAAAAAAAAAAAAAAAAAAAAAAAAAAAAAAAAAAAAAAAAAAAAAAAAAAAAAAAAAAAAAAAAAAAAAAAAAAAAAAAAAAAAAKu/HVIY9Wq2JotvVT5loMNmPrDvaXxIV5Xno5aPOtsKs6V1GfjObLe0nz8o/4Yv6U+Y8/KP8Ahi/pT5mZgg+31uxcalte37tYpOK6dVZ1JSVa/MqKvpNRE07T8jYspsGM6E9r7tVUX0U2ott5SsA8pWey7wPOp/aUX8x3xKfNxiNanRlnhlnGMYM9i1CS1qwkp7Ml288aZ+GJ+lPmPPGmfhifpT5lABA11c9n2VXGTNGkMTSE/NtlYDX5nXtdEtoirv6CaM1wpyhhdbvgcaUXeG3VS5pRnn255fxB1kmjGHvAAWL7AAAAAAAAAAAAAAAAAAAAAAAAAAAAAAHNNz8nJW8sm2MvszvRt+9T7lZqXm4XGykdr27LscipfrQD2AAAAAAAAAAAAAAAAMNmPrDvaXxNyMNmPrDvaXxKzEtkvi0OA7anhvfAAKpo1iwDylZ7LvA86n9pRfzHfEp6YB5Ss9l3gedT+0ov5jviU53vJ5e+PlBjuEHKId2+LmABUqFLYU5Qwut3wONKM1wpyhhdbvgcaUanA/kTd+6DvS2BklRxPW4VRiw4dRciJEciJZuiI5bcxrZjDZVs9il0o9bI+O5t913LqXLov+Aq1Gq1NdDnIuaJDdqq7Va7VF8U7ELQZJg6diUbEyQZjTMqwnpuW9k7nImu65rYEdiGopSaPEnOdG+j0uXRvvXxMs86q9b7Tf3N+RYOE+p548Omsdo1M7+tdGp2Jde1Cq1qnupkw2WiJ6XFtc6/M5yXVOzZ2AapNTM/5o+Uyd3Rlgtci2ut1al1ROddq23lS4P6hV5mtLDizESJDyrnzuVyNXm1XYt9Lde7S4QJvyDCrZzJmyS6Ote17MRbXI/DOLkr1RWUSRyWYr7577FalrZU/EBZwctRqErTJRZqdio1qe9dyJzr0FLnOEez7SVO03vdZe5EXxAvwKbh3G61WpMkY8jlV97Oa66aIq6pbo3nVibF6UGopKLI57sR189tqqlrZV/CBaAU2p49gSkCH5PKZ4j2Ne5uayMzIiol7arruT/BNUWuw5+hfSs21ITUve7rollttsm3cBMAotQ4RYTIitp8irk/E92W/wDtsunWqdR4yvCO7jLTdN9HnVj9e5U170A0AHJTKjK1SUSakouZq96LuVOZSJxJiyTob+IyLEi2vkRbIic2Zea+6yqBYQZ2zhImM/pU1qpuR6378v8AgvdNm0n6fDnGssj2o6y810vYDpBV69jaRpUdZaXhrFiJoqItmou5Xa69CIpBN4R5nP6VNZbdnXxt/gDRSMxJUnUmiRJ1iekiWb7SqiJ2Iq3OXDuKJGuLxUNFZERLqx3Om9F509/QVbGuKEmocajeR2yvRM+f8LkXZl57bwIOhUacxRUXq+ZsqJmfEd6S67NOdVsvOiWQvtJloGC6I/6QmszViXRzWLzo1ES2uvo7yjYUxGmHnRFWV4zjMv3stsuboXbmOzEmMUrlM8jSQyeki3z32dGVAL1h7EEvXuMdKwXNRiol3Wut78yKu7eTBkmFcTph+FEYsnnzqi+vlta/Qu80ugVP6YpLJ9IOTNf0b3tZyt22TcBIAAAAAAAAAAAAABnUWDgvjVzzEW91v6239Joph8z9Zd7S+JNs7Gjd58bDYr7/ABW5w+EsaEctLb4LRxOCf5iL/wAv2jicE/zEX/l+0qQJ2obLo8vRXfizE+t5+rQsMw8Mtq7VpMaIsSy2R2a1ra7UPaap2H3TLnRXxMyuVV27b68xWsA8pG+y7wJqd+uP9tfEyPCaFPDdCSlJCMI9MM/RoMHrz4rJGpcxzjD3f7PN7/RmG/4kT3/IfRmG/wCJE9/yOIGT1pN9KT9v9rnVlDtTFJkKHBqLIkm9+dL2ve2xb8265Zin0P7VZ2/CpcDT4LcRr0Jpoywh7+aGXNBAuqElCeEsgZBTOXDf7lfjU18yCmcuG/3K/GpcIzu4Rqb5HWknIaWbFS+nM9ui+7KveXuhVeHPYfZUYz0SzFWIu5W+svVoq9RzY3pv0lh96Mbd0P8A1G9m1O1t+2xmsnWo0rQ41LZsiuat9yfe/VZqd4EhQ4T8S4w4+O3RXLFcm5rfVb1eq0/eETlM/wBhvgWbg0pvk9LdPxG6xVsnst09637kKzwicpn+w3wAvE7yDd/af9ZT+DLlE78l3xsLhO8g3f2n/WU/gy5RO/Jd8bAPLhDqT5uurK5vQhIiIn9SoiuXr1ROwuOG8KSFOkmum5Zr4qoiuV6Itl3JfYibL7VM/wAYwnwMTR0cm12ZOpURUNdkpqFPSjZqXddr0RU7f8gcn0FTEnmTsKTayIxVVHMTLe6Ki3RNF0XnKDwmcom/kt+J5qBl/CZyib+S34ngTeDcLSD6Q2dqMukR8RLojtUa3msm9U1uRPCA6DT0hUWQZkhoixVaira7lVE7Es5bdKbi84a5Oy/5LPhQofCbBcyusiqmjoSIi9KOdfxTvAm8DYbkkpTahOy7XviapmS6NbzWTZddt+k7MWYZkJylvjS0q1kVjVc1WIiXsl8q2232dB2YMmoc1hqCsNfVbkVNyt0+S9qHbXJpklR4sxFXRrF7VtZE7VsgGecG8++Xrnkmb0YrV0/qal0XuzIRWIs0PFMZZxir/rKqpvZe6J2tsdnB7Lui4nhvb9xrnL1ZVb4uQv8AiDDMhXP9SOitiIlke3bbcvMqf+RUA/Kc/DtblOKlIMFyW9RWIit/22unX3HziOYbQcLOSRTLlajGa7LrZNehNewzzEFAncNTTHrHuiqqsiMui3T3ouu9essVSnpit8HflUbV7HojlRNtnWv3Kir2gQ2BaHBrNRc+bbeHDRFVv4lW9kXo0Ve40ePQqTHl+IiU6Hl6GIlupU1TrQpfBdNQ2TcaVc70nNa5vTlvf4k95ooGL1KDFw5iJzJeJrCeitXelkVL9aLZe0u2OJGnrhx9RgSbEe5WOzo1M3pOTn6blQxnHbOYnjOga6oxLc6o1EX3oqF3xtCWXwVxK/d4tO5WoBAcG9Pkp98dJ6VZEyoy2dqLa+e9r77ISePKRTZKgLGlJGGx2dqXaxEW3WcvBV68z1Q//sl+Efk0v5jQITg5psjPy8ZZ2UY+zm2ztRbaLvL/ACstAlICQJWCjGpsa1LIl1uunWpSeCxU8njp/U3wUvYAAAAAAAAAAAAAAMPmfrLvaXxNwMPmfrLvaXxLnCNs/hvZ7H/hp+O55AAu2aWPAPKRvsu8Canfrj/bXxIXAPKRvsu8Canfrj/bXxPOOHPxU3oHBL5E3e8QAeftc7qH9qs7fhUuBT6H9qs7fhUuBs+DnJpv1boKbEfmQ7t8QzCn0WqMxe2ZfIPRnlCuzZdLZl16jTwaBADJqphKpQ60+WkpNyw1f6D0T0Ua7Zrubey9RrIA8ZOWhycoyWgp6LGo1OpEsZ3jmj1KdxA6NKSL3tytS7Uumw0oAQk3LR3YMWVbCXP5Nly21zZLW67lX4PqTUZGuOizkk9jeKcl3JZL5mae5TQwBWMZYX+nIaTMo5EjNS2uxzdy7lTWy9K9aUqV86aA5YMtBjMS+qIzO2/Rore1DXABnuHG4lqVfhTdUbF4tiqq50yJ6qolm2S667bH5wgUmoz1cbFk5J728U1LtS6XzO096GhgDgoEKJAoUCDGYqObCYiou1FRqXQ5sT0GFXpDiVdle3Vjty7l6F+W4mABkkOSxPhyYXyWDFbfasNudq9OxU70RT7jw8V4ickGZgxXIi/eZkanTsRFt2qawAIHCeHWUCUVHvR0V/ruTZpsanQm/n7kSpT78VUerRnSUOLxbor3IiNztsrlVF2La9+hTSwBk8xLYnxPMNSal3rbYr2ZGtvtXYl/epodHokCn0NKXE9NFaqPv95Xet2a26rEqAMsq+EatR5zyilo+I1Fu10P129Comt+lNF6L2Pl9VxjNQ/J1SPrppByr+pGIqddzVQBQsH4MjS802oVdqIrVuyHdF15nO5tNqJv3WsT+OJWYnMOvgSkFXuVzbI1Lro5Lk8AKTwcU2dp746z0q5mZGWzJa9s9/FCxYmpa1iivk4bkRy2Vqr+JFunYuztJQAY/JQsSUKacknKxmOXRbQ8yLbsVF606TS8Lvn4lDhvqubjVzK7Mll9Zbac2ltCVAAAAAAAAAAAAAAAKo/AVLe9XrMxtVvtb+wtYOtOtUpZ6EcnGtb0q2XGS55Kl5gUv+Zjfqb+weYFL/mY36m/sLaDr7bcdeLhq606kFfo+EpGkTyTkvGiK5EVLOVttepqHVFoErFirEdFfdVVdqc/YSwIV3SkvMo3ENLLpTLaELaGjR/LBD+bsp/Ff3p8h5uyn8V/enyJgELVVl9OCT7VW6yMlKLLyswkeHEcqpvVN1txJgEqhb0qEujSlyg5T1Jqkc5o5gAOz4AAAAAAAAAAAAAAAAAAAAAAAAAAAAAAAAAAAAAAAAAAAAAAAAAAAAAAAAAAAAAAAAAAAAAAAAAAAAAAAAAAAAAAAAAAAAAAAAAAAAAAAAAAAAAAAAAAAAAAAAAAAAAAAAAAAAAAAAAAAAAAAAAAAAAAAAAAAAAAAAAAAAAAAAAAB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18" name="Picture 22" descr="http://cdn1.sbnation.com/entry_photo_images/5267332/mslogo_large_verge_medium_landscap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775" y="5271299"/>
            <a:ext cx="2435225" cy="158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http://assets.fontsinuse.com/static/use-media-items/7/6988/full-1500x800/50564279/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164661"/>
            <a:ext cx="1752600" cy="210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2" name="Picture 26" descr="http://upload.wikimedia.org/wikipedia/commons/8/82/Dell_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098" y="5029200"/>
            <a:ext cx="183430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28" descr="data:image/jpeg;base64,/9j/4AAQSkZJRgABAQAAAQABAAD/2wCEAAkGBxQSEBUUEhQVFBUWFRcVFBcVFxUWFBQVFxQWFhQXFBQYHSkgGBolHRYUITEhJSkrLi4uFx8zODMsNyguLisBCgoKDg0OGhAQGiwkICQsLCw0LCwsNDQvLCwsLCwsLCwsLCwsLCwsLCwsLCwsLCwsLCwsLCwsLCwsLCwsLCwsLP/AABEIAG4BygMBIgACEQEDEQH/xAAcAAEAAgIDAQAAAAAAAAAAAAAABwgBBgMEBQL/xABNEAABAwICBQYICQkHBQEAAAABAAIDBBEFBwYSITFRE0FhcYGhIiMyUpGTsbIIFBdCY3KCwdIlMzVDVHOz0eEVJFNiksLiGDR0g8Oi/8QAFgEBAQEAAAAAAAAAAAAAAAAAAAEC/8QAJxEBAQABBAICAQMFAAAAAAAAAAERAiExQRJRYZHwoeHxQnGBsdH/2gAMAwEAAhEDEQA/AJwREQEREBERAREQEREBERAREQEREBEXy5tyDt2dPt4oPpERAREQYAWURAREQEREBEWCUGUREBERAREQEREBERAREQEREBERAREQEREBERAREQEREBERAREQERYugArN15uNY5BSRmSplZEwc7jtJ4NG8noCinH8942Eto4HS8HynUb1houT22VwzdUTPdNZVexHOLFJfJlZEPo42+1+sV4U+neIvNzW1HZI5vc2ybGb1Pz9Vv7pdVAh07xFu6tqO2Qu9669vDc4MUi3zMlH0kbT3tsU2M30tIihPAs+mEgVdOW8Xwu1h1ljrHvK39uYFFJRy1MEzJRFG6Qxg6kmwX1S120E7tyYPOd7NtRQsM/4/wBif61v4VMsEus1rt1wD6RdMLNUrkREUURF08TxOKnjMk0jY2De55DR6Shbjl3Euon0hzxpIiW0zH1J4/m4/S4ax9Cj/Fc68RkJ5LkoBzarNZw+0+4PoVwz5eoswsEqo9TmJibzd1bN9khnc0BcLNO8RG6tqPWOPtTYzq9T7/Zb4LKqjRZqYpGQfjTnjg9rHDt2X71t+CZ9TtsKqnZIOd0RLHW+qbgntCbGb3E/otS0VzEoa+zYZQ2T/Ck8CTsB2O7CVtgTCyy8MoiKKItA0izboaOpkp5GzOfGdV2qwFt7A7CXC+8Lzjnlh3mVH+hv4lcM+c/JUoIot+XPD/MqP9DfxJ8uWH+ZUf6G/iTB5z5+qlJF42jOktPXwiamfrN3Ebntdwe3eCvZUWXO4iwvO0gxmOipn1E1+TjF3aou7aQNg596LdnpIox+XDDuE/qx+JZ+XDDuE/q/+SuGfOfP1UmooyOeGG8J/Vj8Swc7sN+n9X/yTB5z5+qk5Fr2humFPicb5KbXsx2o7Xbqm9gdm3bvXl6U5m0VBUGnn5XlA0OOozWFnbtt0weUxluqKM/lvw36f1f9Vg54Ybwn9X/VMJ5z5+qkwlNZRl8t+HfT+r/qsHO7DuE/q/6q4Xznz9X/AIk8FFoujOadFXVDaeHleUffV1mWb4IJNzfgFvSlmFllEXSxjEmU0Ek8txHGwvdYXNgLmw51H5zvw36b1f8AVMF1SJNQFRn8t+G/T+r/AKr5Od2G/T+r/qmE858/VScijL5cMO4T+rH4luui2kUWIU7aiDW1HFzRrCzrtNjcdaYJql/h7CIijQiIgIiIC1vT3SpmG0bp3DWd5MTPPkPkjq3k9AWx3UBfCRrXGopYvmtjdJbmLnO1e4N71Ymr0jDSPSCorpjNUyF7juHzWDzWN+aF0aKkfNI2OJjnvcbNa0XJPQFwKR8jcUp6fEHGoc1hfGWRPdsaHawuLncSPYk3qXGmPTwHIuqlAdUzRwA7dVoMrx0HaGg9pW2U+QtGB4dRUOPRyTR7pUqxTNcLtII5iDcFcmutNYlRXLkRQc01UD9aI/8AzXjYnkE216esIPCWMG/2mkW9Cm1AUXxVR0kyyxCiBc+HlIxvkhJe0dbbBwHSRZacrvu2qHM6cu4nQPrqVgZJH4U7GgBsjPnPtzOG8nnF1MZThArBtV2MP/NM+o33QqUR7/R7VdfD/wA0z6jfdCdJ27FkJXyXLwtNtImYfRS1D9paLMb5z3bGN9PcCpItuJl4WZOY8WGM1GWlqXDwY77GjzpCNw6N571W/SPSSprpeUqZXPPzRuYwcGM3BdTFcRkqZnzTO1pJHFzj09HADdZdRMsyd0W56H5aVuIWexgihO0Sy3a1w/yNtd/s6Vs2S2Xjas/HKputAx1omHdK8by4c7Qdluc9W2w0cYAAAsBsAG4DoVxjleUQ4bkHTADl6mZ7ufkwyNveHHvXbqsiaAjwJalh+tG4dt2KVlglTK4V40kyNqYgX0kragDbqOHJyW4DaWuPaFFdZSPie6OVjmPabOa4EOaekFXcWjZmaAxYlA5zQG1LATFJu1rfMeedp7t6u1RVhjyCCCQQbgjYQRuIKl/LXN98Tm0+IOMkRs1kx2vj4cp5zeneOlRFUQOje5jwWua4tcDvDmmxB7QuNSXBZld6CZr2hzSCCAQRtBB3EFcihPILTMuBoJnXLQXU5Pmjyo+zeOi/BTWEsJc8oG09ynr6vEaioh5ExyPDm60lnW1WjaLbNoKjzSzQasw4NdUxgMcbB7HBzNa19UkbQetW9UcZ9MBwd54SxEdHh2+9Xk4VkRZWFlXt6JaUT4dUCand0PYfIkb5rh7DzK0Og+mUGJU4kiOq8WEkZPhMd08RwKqGvT0ex2ainbNTv1XtP2XDna8c4Vl9s2XmLm3Wv6f4RJWYdUU8NuUkaA3WNm3Dgdp5ty6GXmnkOJw3FmTtHjYido/zM85vStvurjDUxqiszslcT82E/wDtH8louM4VLSzPhnYWSMNnNNjvFwQRsII5wrqBVkz7ZbGHdMMR94fciI7Y0kgDaSbAcSdykCmyaxR7A7k4m3F7OlbrDrtcd60zAv8AuoP30fvtV0IxsCk4O0f5N6IVGG08zKkMDpJA5uo7W2agG30LVs08s62uxF89OIjGWMaNZ+qbtFjssprcOBsspkwqlj2VmJUkRlfCHsbtcYnB5aOJaNtuoLSleEhV+zpy55Bzq2kZ4pxvOxo/NOPzwPMJ38D0bnIh9clPCXva1u9zg0XIG0mw2ndvXGiipsyxy1rqPEoqidsYjaH3LZA4+EwgWA6Sp2UPZK5h8u0UVU7xrR4l5/WtHzSfOHeFMK1qZ0/q8PTTDX1WH1MEVteSJzGXNhrEbLnmVY9Kcv63D4hLUsaGFwbdr2u2m9tg28ytbXVzIInyyuDWMaXOcdgAG0lVZzL03fidSSLtgjJELDw53uHnHuCdF5xGnLv4Lg81XMIaeN0kh2hreA3kk7AOkriwzD5KiZkMLS+R51WtG8n7h0q0+W2g8eGUwGx07wDNJzk+a3/KOb0qSdrlCbcl8UP6uL1rVN2Vej81BhrIKgNEgfI4hp1hZziRt6lt6JlcCIigIiICIiDBUK/CMwRzo4KtoJEZMUhG4B5BYT0XBH2gprXUxPD46iJ8UrQ+N7S1zTuIKsLFKEUm6d5Q1NI90lI11TBvAbtmjHBzB5Q6W+hRrLEWktcC0jYQRYg9IO5LMDsUmKTRfmppY/qPc32Fe3TZg4lH5NZN9oh/vArWUTNZujTeY36lzgxRm+Zkn142f7bL26HParb+dp4ZPql7PvcomRM08J+VPmG59QGwnppWcSxzXgenVK3DCswcMr2mITt8MFhjlvGXBwsWjWsD2FVTRMri+1oWZQ4TsIgdxHjpvxLfoow0ADcBYdQVWNA8yqnD3ta5zpqe4DonG5aOcxE+Sejd7VZ3CMTjqYGTQu1mSNDmnoPHgehW3MJfbtuUC/CKxnWkp6Zp8ENMzukkljO4P9KnlyrNn04/2w6/NDGB1eEf5p0urpHK5qOnMkjI2+U9zWN63EAd5XCve0EA/tOj1t3xiL3wpOU1XEtWz0ewttLSwwMFmxxtaOwbSekm5XoFG7kS3dZMbMoiKDBKwShasqqrPnzggp8T5Vos2oYJD9dvgv8AY09qjZTf8JQC9Hx8d6PFqEErMerorihpa2CdptqSNJ+rezx/pJVyYpAQLc4v2KkSungl/i8V9/Jsv16oV6O3eUdZ8/oaT95F74UiWUd58n8jSfvIvfCkLwrGN6l3RjLaPEsDjlitHVNdLqu+bIBI6zJPudzdKiIK0GRg/IsP15f4rldO2S9K04phstNK6Kdjo5GGzmuG0fzHSF1FbLMHQODE4bOAZM0eKlA2t6Hec3oVYtI9H56Gd0NQzUcNx3te3mcx3OClncP7uthWJy00rZYHmORpuHD2HiOhWTy1zJixFnJykR1LR4TNwkHO6PiOI3hVgXLS1L43tfG4se03a5psQRzghSUs7i7IVas/h+V//RH7XqQcrM0WVYbTVRayotZjtgbN1cH9HPzLQPhAH8qt/wDHj96Ras2TOWhYJ/3MP72P3wroRbh1KluDG1RD+9j98K6cPkjqWel7faIiii+JomvaWuAc1wIIIuCDsII4L7RBWLNrLx2HS8tACaWR2y36lx+Y7o4Hs646V2MToI6iJ8UrQ9jwWuadxBVWcytBpMLqbbXU8hJhk/2PPnDvG3jbV33ThqVNO6N7XsJa5pDmuGwgg3BCs5lbmCzEKfVlIZURN8YCQA9o/WN6OPBVeXJFM5t9VxbcFpsSLtOwg25jwUlSzuJKzfzFNdIaamcfizD4Th+ueOfpYObjv4KNYIXPcGsBc5xDWtAuSSbAAc5XwBfcrC5OZbfFmtrKtvj3C8TCPzLTzkeee4bFZvycPVyly8bh8XLTtBqpB4XPyTTt1G9PE/yUj2SyKW5agiIoCIiAiIgIiIC1TMbTD+y6Vs3I8trSCPV1tS12uNybHze9bWon+EU/8mxdNS3+HIrEvDqaN52/GquGB1II2yvDNflr6t92zUF9thv51J2J4DS1I8fTxS/XY1x7CRdU2hlLHBzSQ5pDmkbwQbgjtVmss8yYa+JsUzmx1TRZzTsElvnRk778N4Vl9JnF34c1dlBhchuIDGfo5HgegkjuWv1mQtISeTqZ2cA7UeB3BS3rLBKvle2vFBlVkC/9XWtPAPiI7w9ePWZF17fIlp3/AGntPe1WNXyUzPR4/KqGLZZ4nTgl1K97Rt1oiJO5p1u5ai5pBsRYjYQd4Ku1fjZVkzxjibi8nJAAmNhl1f8AFN736baqlkThH6nv4OWMOdDUUziSI3NkZ0B9w4DtbftKgRTh8G6gdeqnt4Pi4x1i7ne1qkL0m8qv3wi8KLKuCoA8GSMxk8HRuuO53crBLVsyNFRiNA+EWEg8ZC480jb2F+YEEtPWrPS6lSF2cNqzDNHKN8b2vHSWuDvuXHVU7o3uZI0tewlrmnYWuBsQVxLKcxdbCq5s8McrCCyRjXtI5w4XC7d1A+R+YDYgKGqfqtJ/u73HwQSdsZJ3bd3o4Kd2lasNNzy+kWLo5ZVlYXyXLUswtOIcNpy4kOmcCIY77XO4kczRzlXBbhD3wgsYbNiLIWm4p47O+u86xHo1FFy7FfWPmlfLI4ue9xe4nnJNyuupUnD0tG8NNTVwQNFzJI1vYT4R7Bc9iuZTsDWho3AADs2KD8gdDTrGvmbYWLKcEb77HyfcO1TmAtXaYJzllRzn3+hpP3sXvqRio2z9P5Id0yxe8pC8Kzq0OR36Fg+tL/FcqvK0WSH6Gg65P4jlZxTuN+uvA0w0TgxGnMVQ3bvY9vlxutvafu3Fe+EspLhVQdNtDajDJ+TmF2G/JyjyJB9zuIWuK52kGBQVsDoahgex3HeDzOad4I4qsuYmX02GSX2yU7j4uW27g2S253ce4XGd4nHLTWOIIINiDcEbwRuIK9DHMblq3MdO7WeyMRB3znNaSRrcTt3rzUWTEzl28KPj4v3jPfCupAfBHUPYqU4b+ej+uz3grqweSOoK9J/U5ERFGhERAXlaTYHDW0z4J26zHDtaeZzTzOC9VfMm5WclUmrodSR7Np1XubcixOq4jaObcuBd7Gz/AHmb97J77l0UqThKOQmj0NTWSSzN1zThjo2nyddxdZxHPbV2dfQrH8ygj4NY8bWH/JD7ZFPKuronNAiIsqIiICIiAiIgIiICib4Rv6Oh/wDJb/DkUsrTM0dDZMUpY4Y5Gxlkoku8EgjUc22zd5SsSzKqKy1xBBBsRtBG8HoKmjCci6mOoikfUQlrJGPcA1+0NcHEC457KUNIdAKCtuZ6dmuf1jPAk7XN39t0wtV7wDNTEqUBom5Zg2Bs419n1rh3et5wzP3YBUUnW6KT/a4fevvGsgxcmlqiBzNmbfb+8Zb3VpuJZO4pF5MTJh9FI32P1SrJWfH0klmfFCd8NSPsxn/euGoz5pAPAp6hx5tbk2j06x9iiV+XOJg2NFN2AHvBXJFlnijt1HJ2ljfa5XGr0YvtsekudVXUNLYI2UzfOBL5OxxsB6FGdRO6Rxe9xc5xJc5xuSTvJJ3lSPhuSWIyEcpyMA59d+s4dTWAg+lb5o5kZSxEOqpX1Dh80eLj7bEuPpCll7WacboX0Q0SqcRmEdOw2v4chHi4xzlx49G8q1WiOjseH0jKeLaGi7nHe952ucesr0MOw+KnjEcMbY2N3NYA1o7AuypnqGGLLKIoqNc0crmYheen1Y6oDbfYyYDcH8Hcwd2Horpi+FTUspiqI3RPbva4d4O4jpGxXVXlY/o5TVsfJ1ULJW81x4Tb87Hja09RWs55TCmSkPQ/N2togI5CKmIbA2QkPaODZN9uu63HSLIUEl1FUau+0c4uL8wEjdoHW0rQcTyqxSEn+7GQD50TmvB6hfW7kkvRZKlfDs86B9uVjnhPP4Ie30tN+5dupzrwxou10zzwbER7xAVfp9F61nl0lS3rhk9uqvhmjtWd1LUHqhk/Cri+k/z/AKSnpJns97S2ig5O/wCsms5w6o27L9ZPUojxPEZaiV0s73SSO3ucbn+g6AvcoMvsSm8ijm+20Rj/APZC3DBMi6yQg1MkUDecAmSTp2Cze9LpvZJOUUgKVctso5apzZ61roqfYWsOySbs3sZ3nm4qV9EcsaGgIe2PlpRulms5wPFjbaresC/St1UzIripaZsbGsY0Na0BrWgWAAFgAFyoiyqHtPs3Z6Cvlpo4Intj1fCc51zrMDjcDdvUb6c5mVOJwthkjjijDg8hmsS4gEC5J3bVLumGUEVfWSVLqmSMyat2hjSBqtDdhPUvEOQEP7ZJ6tv81rMZ8faBVv8AoVmpUYdTfF2RRSsDi5utrBzdY3IuN4ut7+QCL9sk9W3+afIBF+2Serb+JVbMvnQ7OWerroKd9PE1sr9Uua51xsJuL9Sme6i7RfJiOjrIqkVT3mJ2sGmNoDthFib7N6lNZpNmLLrYhh8c8Topmh7HizmuFwR1LtImVVkzOywkw8maDWkpSd+90N+Z/FvB3p6Y4V35omvaWuAc0ixBFwQd4I5womxnImmlmc+Gd8DHG/J6geGnn1SSDbo5ldqiAcPPjWfXb7wV14PJHUPYocgyDja5rvjr9jgfzTeY385TK0WAHAKdGN8soiKKIiINMzQ00fhVPHKyJspkl5OznFoA1HOvsG3cowqs+qlzSG0sTSRsJe91um1gpVzG0KGKwRxGUw8nJygIbrX8Etta44qPv+n9v7afUj8a0njlB00pc4udvcS49ZNyvhTofg/t/bT6kfjQ/B/H7afUj8amFRvoBpzLhUkjo42SCUND2uJHkkkEEbt5W9tz9mJH9zj3/wCI78K7v/T+P20+pH41luQABB+OnYR+pH41UulNMEmsxruIB9IuuRfELNVobwAHoFl9rNUREQEREBERAREQEREBERBiyELKICIiAiIgIiICIiAiIgwCsoiDBCyiIMaqy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30" descr="data:image/jpeg;base64,/9j/4AAQSkZJRgABAQAAAQABAAD/2wCEAAkGBxQSEBUUEhQVFBUWFRcVFBcVFxUWFBQVFxQWFhQXFBQYHSkgGBolHRYUITEhJSkrLi4uFx8zODMsNyguLisBCgoKDg0OGhAQGiwkICQsLCw0LCwsNDQvLCwsLCwsLCwsLCwsLCwsLCwsLCwsLCwsLCwsLCwsLCwsLCwsLCwsLP/AABEIAG4BygMBIgACEQEDEQH/xAAcAAEAAgIDAQAAAAAAAAAAAAAABwgBBgMEBQL/xABNEAABAwICBQYICQkHBQEAAAABAAIDBBEFBwYSITFRE0FhcYGhIiMyUpGTsbIIFBdCY3KCwdIlMzVDVHOz0eEVJFNiksLiGDR0g8Oi/8QAFgEBAQEAAAAAAAAAAAAAAAAAAAEC/8QAJxEBAQABBAICAQMFAAAAAAAAAAERAiExQRJRYZHwoeHxQnGBsdH/2gAMAwEAAhEDEQA/AJwREQEREBERAREQEREBERAREQEREBEXy5tyDt2dPt4oPpERAREQYAWURAREQEREBEWCUGUREBERAREQEREBERAREQEREBERAREQEREBERAREQEREBERAREQERYugArN15uNY5BSRmSplZEwc7jtJ4NG8noCinH8942Eto4HS8HynUb1houT22VwzdUTPdNZVexHOLFJfJlZEPo42+1+sV4U+neIvNzW1HZI5vc2ybGb1Pz9Vv7pdVAh07xFu6tqO2Qu9669vDc4MUi3zMlH0kbT3tsU2M30tIihPAs+mEgVdOW8Xwu1h1ljrHvK39uYFFJRy1MEzJRFG6Qxg6kmwX1S120E7tyYPOd7NtRQsM/4/wBif61v4VMsEus1rt1wD6RdMLNUrkREUURF08TxOKnjMk0jY2De55DR6Shbjl3Euon0hzxpIiW0zH1J4/m4/S4ax9Cj/Fc68RkJ5LkoBzarNZw+0+4PoVwz5eoswsEqo9TmJibzd1bN9khnc0BcLNO8RG6tqPWOPtTYzq9T7/Zb4LKqjRZqYpGQfjTnjg9rHDt2X71t+CZ9TtsKqnZIOd0RLHW+qbgntCbGb3E/otS0VzEoa+zYZQ2T/Ck8CTsB2O7CVtgTCyy8MoiKKItA0izboaOpkp5GzOfGdV2qwFt7A7CXC+8Lzjnlh3mVH+hv4lcM+c/JUoIot+XPD/MqP9DfxJ8uWH+ZUf6G/iTB5z5+qlJF42jOktPXwiamfrN3Ebntdwe3eCvZUWXO4iwvO0gxmOipn1E1+TjF3aou7aQNg596LdnpIox+XDDuE/qx+JZ+XDDuE/q/+SuGfOfP1UmooyOeGG8J/Vj8Swc7sN+n9X/yTB5z5+qk5Fr2humFPicb5KbXsx2o7Xbqm9gdm3bvXl6U5m0VBUGnn5XlA0OOozWFnbtt0weUxluqKM/lvw36f1f9Vg54Ybwn9X/VMJ5z5+qkwlNZRl8t+HfT+r/qsHO7DuE/q/6q4Xznz9X/AIk8FFoujOadFXVDaeHleUffV1mWb4IJNzfgFvSlmFllEXSxjEmU0Ek8txHGwvdYXNgLmw51H5zvw36b1f8AVMF1SJNQFRn8t+G/T+r/AKr5Od2G/T+r/qmE858/VScijL5cMO4T+rH4luui2kUWIU7aiDW1HFzRrCzrtNjcdaYJql/h7CIijQiIgIiIC1vT3SpmG0bp3DWd5MTPPkPkjq3k9AWx3UBfCRrXGopYvmtjdJbmLnO1e4N71Ymr0jDSPSCorpjNUyF7juHzWDzWN+aF0aKkfNI2OJjnvcbNa0XJPQFwKR8jcUp6fEHGoc1hfGWRPdsaHawuLncSPYk3qXGmPTwHIuqlAdUzRwA7dVoMrx0HaGg9pW2U+QtGB4dRUOPRyTR7pUqxTNcLtII5iDcFcmutNYlRXLkRQc01UD9aI/8AzXjYnkE216esIPCWMG/2mkW9Cm1AUXxVR0kyyxCiBc+HlIxvkhJe0dbbBwHSRZacrvu2qHM6cu4nQPrqVgZJH4U7GgBsjPnPtzOG8nnF1MZThArBtV2MP/NM+o33QqUR7/R7VdfD/wA0z6jfdCdJ27FkJXyXLwtNtImYfRS1D9paLMb5z3bGN9PcCpItuJl4WZOY8WGM1GWlqXDwY77GjzpCNw6N571W/SPSSprpeUqZXPPzRuYwcGM3BdTFcRkqZnzTO1pJHFzj09HADdZdRMsyd0W56H5aVuIWexgihO0Sy3a1w/yNtd/s6Vs2S2Xjas/HKputAx1omHdK8by4c7Qdluc9W2w0cYAAAsBsAG4DoVxjleUQ4bkHTADl6mZ7ufkwyNveHHvXbqsiaAjwJalh+tG4dt2KVlglTK4V40kyNqYgX0kragDbqOHJyW4DaWuPaFFdZSPie6OVjmPabOa4EOaekFXcWjZmaAxYlA5zQG1LATFJu1rfMeedp7t6u1RVhjyCCCQQbgjYQRuIKl/LXN98Tm0+IOMkRs1kx2vj4cp5zeneOlRFUQOje5jwWua4tcDvDmmxB7QuNSXBZld6CZr2hzSCCAQRtBB3EFcihPILTMuBoJnXLQXU5Pmjyo+zeOi/BTWEsJc8oG09ynr6vEaioh5ExyPDm60lnW1WjaLbNoKjzSzQasw4NdUxgMcbB7HBzNa19UkbQetW9UcZ9MBwd54SxEdHh2+9Xk4VkRZWFlXt6JaUT4dUCand0PYfIkb5rh7DzK0Og+mUGJU4kiOq8WEkZPhMd08RwKqGvT0ex2ainbNTv1XtP2XDna8c4Vl9s2XmLm3Wv6f4RJWYdUU8NuUkaA3WNm3Dgdp5ty6GXmnkOJw3FmTtHjYido/zM85vStvurjDUxqiszslcT82E/wDtH8louM4VLSzPhnYWSMNnNNjvFwQRsII5wrqBVkz7ZbGHdMMR94fciI7Y0kgDaSbAcSdykCmyaxR7A7k4m3F7OlbrDrtcd60zAv8AuoP30fvtV0IxsCk4O0f5N6IVGG08zKkMDpJA5uo7W2agG30LVs08s62uxF89OIjGWMaNZ+qbtFjssprcOBsspkwqlj2VmJUkRlfCHsbtcYnB5aOJaNtuoLSleEhV+zpy55Bzq2kZ4pxvOxo/NOPzwPMJ38D0bnIh9clPCXva1u9zg0XIG0mw2ndvXGiipsyxy1rqPEoqidsYjaH3LZA4+EwgWA6Sp2UPZK5h8u0UVU7xrR4l5/WtHzSfOHeFMK1qZ0/q8PTTDX1WH1MEVteSJzGXNhrEbLnmVY9Kcv63D4hLUsaGFwbdr2u2m9tg28ytbXVzIInyyuDWMaXOcdgAG0lVZzL03fidSSLtgjJELDw53uHnHuCdF5xGnLv4Lg81XMIaeN0kh2hreA3kk7AOkriwzD5KiZkMLS+R51WtG8n7h0q0+W2g8eGUwGx07wDNJzk+a3/KOb0qSdrlCbcl8UP6uL1rVN2Vej81BhrIKgNEgfI4hp1hZziRt6lt6JlcCIigIiICIiDBUK/CMwRzo4KtoJEZMUhG4B5BYT0XBH2gprXUxPD46iJ8UrQ+N7S1zTuIKsLFKEUm6d5Q1NI90lI11TBvAbtmjHBzB5Q6W+hRrLEWktcC0jYQRYg9IO5LMDsUmKTRfmppY/qPc32Fe3TZg4lH5NZN9oh/vArWUTNZujTeY36lzgxRm+Zkn142f7bL26HParb+dp4ZPql7PvcomRM08J+VPmG59QGwnppWcSxzXgenVK3DCswcMr2mITt8MFhjlvGXBwsWjWsD2FVTRMri+1oWZQ4TsIgdxHjpvxLfoow0ADcBYdQVWNA8yqnD3ta5zpqe4DonG5aOcxE+Sejd7VZ3CMTjqYGTQu1mSNDmnoPHgehW3MJfbtuUC/CKxnWkp6Zp8ENMzukkljO4P9KnlyrNn04/2w6/NDGB1eEf5p0urpHK5qOnMkjI2+U9zWN63EAd5XCve0EA/tOj1t3xiL3wpOU1XEtWz0ewttLSwwMFmxxtaOwbSekm5XoFG7kS3dZMbMoiKDBKwShasqqrPnzggp8T5Vos2oYJD9dvgv8AY09qjZTf8JQC9Hx8d6PFqEErMerorihpa2CdptqSNJ+rezx/pJVyYpAQLc4v2KkSungl/i8V9/Jsv16oV6O3eUdZ8/oaT95F74UiWUd58n8jSfvIvfCkLwrGN6l3RjLaPEsDjlitHVNdLqu+bIBI6zJPudzdKiIK0GRg/IsP15f4rldO2S9K04phstNK6Kdjo5GGzmuG0fzHSF1FbLMHQODE4bOAZM0eKlA2t6Hec3oVYtI9H56Gd0NQzUcNx3te3mcx3OClncP7uthWJy00rZYHmORpuHD2HiOhWTy1zJixFnJykR1LR4TNwkHO6PiOI3hVgXLS1L43tfG4se03a5psQRzghSUs7i7IVas/h+V//RH7XqQcrM0WVYbTVRayotZjtgbN1cH9HPzLQPhAH8qt/wDHj96Ras2TOWhYJ/3MP72P3wroRbh1KluDG1RD+9j98K6cPkjqWel7faIiii+JomvaWuAc1wIIIuCDsII4L7RBWLNrLx2HS8tACaWR2y36lx+Y7o4Hs646V2MToI6iJ8UrQ9jwWuadxBVWcytBpMLqbbXU8hJhk/2PPnDvG3jbV33ThqVNO6N7XsJa5pDmuGwgg3BCs5lbmCzEKfVlIZURN8YCQA9o/WN6OPBVeXJFM5t9VxbcFpsSLtOwg25jwUlSzuJKzfzFNdIaamcfizD4Th+ueOfpYObjv4KNYIXPcGsBc5xDWtAuSSbAAc5XwBfcrC5OZbfFmtrKtvj3C8TCPzLTzkeee4bFZvycPVyly8bh8XLTtBqpB4XPyTTt1G9PE/yUj2SyKW5agiIoCIiAiIgIiIC1TMbTD+y6Vs3I8trSCPV1tS12uNybHze9bWon+EU/8mxdNS3+HIrEvDqaN52/GquGB1II2yvDNflr6t92zUF9thv51J2J4DS1I8fTxS/XY1x7CRdU2hlLHBzSQ5pDmkbwQbgjtVmss8yYa+JsUzmx1TRZzTsElvnRk778N4Vl9JnF34c1dlBhchuIDGfo5HgegkjuWv1mQtISeTqZ2cA7UeB3BS3rLBKvle2vFBlVkC/9XWtPAPiI7w9ePWZF17fIlp3/AGntPe1WNXyUzPR4/KqGLZZ4nTgl1K97Rt1oiJO5p1u5ai5pBsRYjYQd4Ku1fjZVkzxjibi8nJAAmNhl1f8AFN736baqlkThH6nv4OWMOdDUUziSI3NkZ0B9w4DtbftKgRTh8G6gdeqnt4Pi4x1i7ne1qkL0m8qv3wi8KLKuCoA8GSMxk8HRuuO53crBLVsyNFRiNA+EWEg8ZC480jb2F+YEEtPWrPS6lSF2cNqzDNHKN8b2vHSWuDvuXHVU7o3uZI0tewlrmnYWuBsQVxLKcxdbCq5s8McrCCyRjXtI5w4XC7d1A+R+YDYgKGqfqtJ/u73HwQSdsZJ3bd3o4Kd2lasNNzy+kWLo5ZVlYXyXLUswtOIcNpy4kOmcCIY77XO4kczRzlXBbhD3wgsYbNiLIWm4p47O+u86xHo1FFy7FfWPmlfLI4ue9xe4nnJNyuupUnD0tG8NNTVwQNFzJI1vYT4R7Bc9iuZTsDWho3AADs2KD8gdDTrGvmbYWLKcEb77HyfcO1TmAtXaYJzllRzn3+hpP3sXvqRio2z9P5Id0yxe8pC8Kzq0OR36Fg+tL/FcqvK0WSH6Gg65P4jlZxTuN+uvA0w0TgxGnMVQ3bvY9vlxutvafu3Fe+EspLhVQdNtDajDJ+TmF2G/JyjyJB9zuIWuK52kGBQVsDoahgex3HeDzOad4I4qsuYmX02GSX2yU7j4uW27g2S253ce4XGd4nHLTWOIIINiDcEbwRuIK9DHMblq3MdO7WeyMRB3znNaSRrcTt3rzUWTEzl28KPj4v3jPfCupAfBHUPYqU4b+ej+uz3grqweSOoK9J/U5ERFGhERAXlaTYHDW0z4J26zHDtaeZzTzOC9VfMm5WclUmrodSR7Np1XubcixOq4jaObcuBd7Gz/AHmb97J77l0UqThKOQmj0NTWSSzN1zThjo2nyddxdZxHPbV2dfQrH8ygj4NY8bWH/JD7ZFPKuronNAiIsqIiICIiAiIgIiICib4Rv6Oh/wDJb/DkUsrTM0dDZMUpY4Y5Gxlkoku8EgjUc22zd5SsSzKqKy1xBBBsRtBG8HoKmjCci6mOoikfUQlrJGPcA1+0NcHEC457KUNIdAKCtuZ6dmuf1jPAk7XN39t0wtV7wDNTEqUBom5Zg2Bs419n1rh3et5wzP3YBUUnW6KT/a4fevvGsgxcmlqiBzNmbfb+8Zb3VpuJZO4pF5MTJh9FI32P1SrJWfH0klmfFCd8NSPsxn/euGoz5pAPAp6hx5tbk2j06x9iiV+XOJg2NFN2AHvBXJFlnijt1HJ2ljfa5XGr0YvtsekudVXUNLYI2UzfOBL5OxxsB6FGdRO6Rxe9xc5xJc5xuSTvJJ3lSPhuSWIyEcpyMA59d+s4dTWAg+lb5o5kZSxEOqpX1Dh80eLj7bEuPpCll7WacboX0Q0SqcRmEdOw2v4chHi4xzlx49G8q1WiOjseH0jKeLaGi7nHe952ucesr0MOw+KnjEcMbY2N3NYA1o7AuypnqGGLLKIoqNc0crmYheen1Y6oDbfYyYDcH8Hcwd2Horpi+FTUspiqI3RPbva4d4O4jpGxXVXlY/o5TVsfJ1ULJW81x4Tb87Hja09RWs55TCmSkPQ/N2togI5CKmIbA2QkPaODZN9uu63HSLIUEl1FUau+0c4uL8wEjdoHW0rQcTyqxSEn+7GQD50TmvB6hfW7kkvRZKlfDs86B9uVjnhPP4Ie30tN+5dupzrwxou10zzwbER7xAVfp9F61nl0lS3rhk9uqvhmjtWd1LUHqhk/Cri+k/z/AKSnpJns97S2ig5O/wCsms5w6o27L9ZPUojxPEZaiV0s73SSO3ucbn+g6AvcoMvsSm8ijm+20Rj/APZC3DBMi6yQg1MkUDecAmSTp2Cze9LpvZJOUUgKVctso5apzZ61roqfYWsOySbs3sZ3nm4qV9EcsaGgIe2PlpRulms5wPFjbaresC/St1UzIripaZsbGsY0Na0BrWgWAAFgAFyoiyqHtPs3Z6Cvlpo4Intj1fCc51zrMDjcDdvUb6c5mVOJwthkjjijDg8hmsS4gEC5J3bVLumGUEVfWSVLqmSMyat2hjSBqtDdhPUvEOQEP7ZJ6tv81rMZ8faBVv8AoVmpUYdTfF2RRSsDi5utrBzdY3IuN4ut7+QCL9sk9W3+afIBF+2Serb+JVbMvnQ7OWerroKd9PE1sr9Uua51xsJuL9Sme6i7RfJiOjrIqkVT3mJ2sGmNoDthFib7N6lNZpNmLLrYhh8c8Topmh7HizmuFwR1LtImVVkzOywkw8maDWkpSd+90N+Z/FvB3p6Y4V35omvaWuAc0ixBFwQd4I5womxnImmlmc+Gd8DHG/J6geGnn1SSDbo5ldqiAcPPjWfXb7wV14PJHUPYocgyDja5rvjr9jgfzTeY385TK0WAHAKdGN8soiKKIiINMzQ00fhVPHKyJspkl5OznFoA1HOvsG3cowqs+qlzSG0sTSRsJe91um1gpVzG0KGKwRxGUw8nJygIbrX8Etta44qPv+n9v7afUj8a0njlB00pc4udvcS49ZNyvhTofg/t/bT6kfjQ/B/H7afUj8amFRvoBpzLhUkjo42SCUND2uJHkkkEEbt5W9tz9mJH9zj3/wCI78K7v/T+P20+pH41luQABB+OnYR+pH41UulNMEmsxruIB9IuuRfELNVobwAHoFl9rNUREQEREBERAREQEREBERBiyELKICIiAiIgIiICIiAiIgwCsoiDBCyiIMaqyiICIiAiIgIiICIiAiIgIiICIiAiIgIiICIiAiIgIiICIiAiIgIiICIiAiIg/9k=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29" name="Picture 3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164661"/>
            <a:ext cx="28289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AutoShape 35" descr="data:image/jpeg;base64,/9j/4AAQSkZJRgABAQAAAQABAAD/2wCEAAkGBxITEhQSExQWFhUXGBgUFRgVFBgVFRUVFRYWFhYXFxQYHCkgGBslHRYYIjEhJSksLjouFx8zODMtNygtLi0BCgoKDg0OGxAQGzclICYvNy8sNCwsLDAsLywsLCwsLC8vLCwsLCwvLDQsLCwsLCwsNC0sLCwsLCwsLDQsLCwsLP/AABEIAIUBfAMBEQACEQEDEQH/xAAcAAEAAgIDAQAAAAAAAAAAAAAABgcEBQECAwj/xABGEAACAQICBgcDCQUHBAMAAAABAgADEQQFBhIhMUFRBxMiYXGBkTKhsRRCUmJykrLBwiMkc4LRMzRDotLw8RVTg5OEs+H/xAAbAQEAAgMBAQAAAAAAAAAAAAAABAUCAwYBB//EADYRAAIBAwEECAUEAgIDAAAAAAABAgMEESEFEjFBE1FhcYGRobEiMsHR8BQzQuEjUhXxBkNy/9oADAMBAAIRAxEAPwC8YAgCAafOdJcNhr9Y92HzF7TefAeZEk0bOrW1itOt8DVOtCHFkFzLpVqM3V4XDhm4a2tUY/8Ajp2+JljHZtKCzVn5aer+xGd1OTxCJhVNIs/qC60jTH8KmnurEmeblhHjr4v6DNy/xfUxaufaQJtY1LfVo4d/ciEzOKsJaYXnL6s8buF+I4w/Sdj0OrU6okbxUpFW9FYW9JuWzrWazFvwf/Zr/VVovX2JJl3Soh/t6DL9ak4fz1Wtb1M0VNjP/wBc89+n3Nkb5fyj5ExybSPC4r+xqqx3lT2XHijWNu/dKyta1aPzxx7eZLp1YT+Vm1kc2CAIAgCAIAgCAIAgCAIAgCAIAgCAIAgCAIAgCAIAgGnzeni2NqdSnSTnZmqHz3L5C/fNNSNSWkXgj1oVpaQkkvUhWdVlpayu2sw2lrnaSL7ztldVjuNp8SnuI9HJxbyyCYGucTjKdEu6ozEuVY31FBYgciQLX74oU3KWrPbSi5zWXoXlkhpIgp0lCoNwHxJO0nvO2WySSwi+jFRWEbaenogCAIAgCAIAgCAIB0q1AoLMQABck7AAJ6k28I8bSWWVxppp7qKy0mKLz3O3+ke/w3S5t7GMFv1NX6f2QalxKbxDgRbKMhfEWrYsslM7UpKdWo4O4ud6A8va8OOFztB/LTM6VtzkTfLcMEXUoU1ppyRbX7yd7HvMqpTlN5k8ktJLRGyp5XUO8zE9O5yRucA1ebaNdYurUQOOFxtHgd4PhM6dSdN5i8GMoxksNFd5/otVw93p3ZBtKnayj9Q9/jvl3Z7R3nu1NH6Mg1rXGseBGK+O1LMCQRtBBsQRuII3GWFasksMjQhl5Rc/RbnmMrUCcWQV2dSzbKzLxL8Cu6xO07SeBPNXXRb3+Px6i0pb+PiJ8DIxtOYAgCAIAgCAIAgCAIAgCAIAgCAIAgCAIAgCAIAgHlXpa0Aq3TzDBXq92r+BZUXf7j/ORz9+s1peHsiCaGpfGjuVz8B+ck2vEm2HEvzIqFkEnFmbaAIAgCAIAgCAIAgCAVvp7pLfWVT+zQ/fccfsjh68peWNsqcd+XH2RW3FXflurh7lf6MYU4qscTVF6aNamp3NUG255hdnn4GR765b+FEi3pY1ZamT5UXOs0qyUSvDYNVGwQDIAgHMA4KgwDWZtgAUZghYgEhVtrMQNigkgAndtNp6ll4YZTlDQir1zVsWiqSxZaKkMoJN+1bYQOQvu2ydcXKaUKb06yPSpNPekWLo7l73BMgEgmCCwgHaAIAgCAIAgCAIAgCAIAgCAIAgCAIAgCAIAgCAIAgFWdITdut4j8Kyouf3Gc/e/uy7/oQXQIXxrfw2/HTkq14k6x4+B9AZSOwJNLIzYAgCAIAgCAIAgCAanSXHdVRNjZn7I7gfaPp7yJJtKe/U14I0157sdOZQem+YEt1a+AA4ncBLyrLdgQKccssHQ7JgiU6Q3IAD3tvY+ZJPnOcnLek2WqWFgsrC0AqgTEHvAEAQBAODANbiMtDtcwDOoUAosIB6wBAEA0+ZaUYOgSKldARvVbuw8VQEjzmmdenHRsmUdn3NVZjB47dF5vBrR0gYEnY7n/xn85r/AFlL8RJ/4a57PMzsLpbgn2CsFP1wUH3mAHvmcbmlLmaamzLqGrhnu19tTdqwIuNoO603kBrBzAEAQBAPOtXVBdmCjvNpqq16VFZqSS72ZRhKXyowHz7Dj59/AGV0tt2a4Sb7k/sb1a1Hy9TvTzqifne4/lPI7cs28OWO9MO0q9RmUa6uLqwPgbyypVqdVb1OSa7GaJQlF4aPSbTEQBAEAGAYlTNKCmzVqQPfUUfEzaqNR8IvyZg6kVxZ0OcYb/v0v/an9Z7+nq/6vyY6WHWvM8n0hwY34rDjxr0x+qZK0rv+D8mY9NT/ANl5o820pwA34zDD/wCRS/1Tz9LX/wBH5MyVWD4NeZtUcEAg3B2gjaCDxBmjgZlU9IJ7Vb7R/KU9x87OevP3X3kN6PR++P8Awz+NJLteJYWPMv8Ayz2BJpYmXAEA1OZaS4SgSKtZAw3qLuw8VW5HnNM69OHFkyjYXFZZhDTrei83g16ad4InYz+Oof8Ama/1dP8AESf+HuezzNll+kOFrELTrKWO5TdHPgrWJ8pthWhPgyJWsa9FZnHTr4rzRtJtIpjY7HJSXWe4W4FwCbFmCru5kiAdVzBDU6naKmr1lipF1B1SQdx28IB2y/HJWTrKZutyNoI2qbHYe8QCIad4zt6vBE/zNtPuCy32fD4c9b9iDcy+IpamOtxtIH/uqfunW/Kb76WIsxt1qi+9FcNYXlCWBJoAgCAIAgCAIAgCAY+PxqUUNRzYD1J4ADiZjOagss20aM601CC1Ksz/AEmxWNrfJcOdUG5IDWVUG9qrjaRt3btoFiZXudSu8LRfnE6GNG3sIb8tZdfb2Ll38TNy3RPB0gOsU4ipxapcJf6tIG1vG575KhbU48irr7VuKr0eF2fczMRo/hWFvktJe9E6tvvJYzY6MHxRojf3MXlTfi8+5C9IsmqYa7oWalxDbWS/M8V7/XnIFxa7i3o8DoNnbTVd9HU0ly6n/Zh6P6W4nBsDSbWp3u1JiTTPPV+g3ePMHdNFGvKm+wnXtjSuY/Etetcf78fAuzRvSCjjKIrUj3Mp9pG4qw/PiJbwmprKONuLedCe5P8A7NtMzQIBotIs/WghIIvz/pOav9tSc+gtePOX2+/Al0bdNb0+BHKNBqv7XEswvtFMGxtw123jwHrwm202Mn/kuW5SfW/dntS5x8MNEZgw9K1loJ5rc+p2y3VlbpY3F5EfpZ9ZhYrCFdqAr3XJU+u6Vt5sSjVWaXwv0/o3UrqUfm1R4UsWw7Skqw4g2M5VKra1dMxkix+GcetEkyDSQVD1VWwqfNO4P/Rp12zdp/qFuVPm9/7K2vQ3NY8CSAy3IwgER0x00TCqy07M43k+wh5fWPd/xLG0sek+Kei9WRatxu/DHiRmhkeKxgFXH4moittWittYDeCwI1EPdqk7rkHZN0r6nQe7Qiu/819TBW8qmtR/nsdMZoqqLfD1qmsNwq6rKe66KpXxsZ5Dasm/8kdOz+z12aS+F+ZFsZnVVNam66rrsI/3vHfLel0c0px4EOe9F4Zj5KmHxLmlXqVadQ+xqlNRu7tKSG+MjXlxVpLMEmvE20KUJ6S4k+0X0dwmFYOqGrVvcVKtmK/YUAKp77X75S1ryrV0b07CdCjGHAsHCVSwuZFNpVnSAe1W+23xlPcfO+8527/dfeRTo6H72/2P1rJlrzLKx5l+5b7AkwsD3r1lRSzGygXJPATxtJZZlCEpyUYrLZWGlOlmIxNUYXC3XXNgAdViOLVHHsqBtIHv3SvlUnWlux0R0dG1oWVPpKusvRdy6+32PTLdE8JSA60HEVOJYkUweS0wbW+1cyRTtacVwyVtxta4qv4XhdnHzO2Y6M4dx2KXVHg1IlbeK+yfSZTtqclwx3GFHadxTeXLK7fzJAc2wtWk5p1NttqsNzDgRyPdw98q61OVOWGdZZ3MLinvw8V1MmnRzp45qLg8U2trbKNRj2r8KbnjfgTtvs23EnW1dy+GRQ7VsIxzVpLHWvqvqWTmmC6+nqa2r2ka9r+w4cbL90mlCeWNyoVHRy1ijawsNpVk1Hpkk7m3wD2yzA9SHXW1g1R6g2W1esbW1d+2xJ2wCs9PscOvxC8bgeiLOj2fT/xRf5xZWXEvjaK3yM/vtA/Xt6qw/Oab5fBIzt38SPojR1ewJRFgbiAIAgCAIAgCAIAgFX6fZ/fWYHsrdaffzbz+FpV16m/LsOpsLdUKWXxfH7eHuaXo9pE0TU+fWcknjqISqr4XDH+aTqEFGBS7QrOpVx1Fn5XlQABM3EA2owy8oBg5llKVFIIBBBBBGwg7xDWT1Np5XEojSLJjhq9SjwBuh5o3s+m0eKmUlen0c2ju7K4VzQjU58H3rj9/EaF6QtgsWrk2pOQlYcNUnY/ipN78tbnN9tU3ZFftK36Wm1zWq+3ifQ2HqhheWhyZ45jidRe/8pz/AP5BfuhSVGm8Sn6Ln58PM30Ke/IqvH4/rsaqnaqXqW5lbBf8xB8pC2FaRUlJ8tSTczwt1ExyfAGp2mnWleSWlg1A3QBWwasN0AimeZVqHWG7jOc29apxVePLR93J/TxRNs6mu4/Ai2ZIV7Q2EbQRvBG4iUFvPD0Jk0T7RPOvlFEE+2Oy/wBocfPYfOd1a1+mpKXPn3lTUhuywZOkuYmjROqbO3ZU8tm1vIe8iWNpSVSprwRGrzcY6cSlK2KFXH0KR2qH1iOfVq1QX57VEt7ybhSaRDt4pzRauU4Vqp1mnPlkbz/pSWtAK+6StGQKfyhBtTY3ehP5E38Ly12VX3anRvg/f+/sQ7unmO+uK9iqsWttouCNoI2EEbiDzl1XgsEKDLz0Ax6YrC0qpA1yNV/toSrG3IkX85yten0dRxRbQlvRTJiiATUZlR6fHtVvtv8AEymr/O+8526/dfeRfo5/vVT7H6xJtrzLKx5l+Zd7AkwsCJ6f5vqg0gdigM/ex2qD4Db5jlIF3Uy9xF/si3Sj0r4vh3c/sQLQJi716+9mYUVPJQA7W8Sy/dE22sMRyRtq1XKajyLVyjLBa7SUVJtjhUtuEAqfpQzPCdhaTq7qW1iu1VB4a24m43DltlddyjUaUdWdLsijVt1OdRYTxjPHvwVtgsBiq7hqKMACCtQ9hQQbghjvseV5lSoPiYXV9DLTZ9I6PY1nprr21rDWtu1rbbX4Xk8554zobiDwQCj+kamVx+I5NqOPA00B94M6vZrUrWPZlerKi6WKr/ORBut6uqlT6Dq/krAn4TVc095NGdKWGmfR+jdQFBblOZLQ3UAQBAEAQBAEAQDAz7EdXh6rDYdWwPIsQoPqZqrS3YNkqyp9JXjF9ftqUXp3X2BRKtcTq5/ITDowog4eh9n8zeW0PlRyNz+7LvLRQWEzNB2gCAV30oZUD1VUDnTPfcay+lm9ZAvoZxLwOg2FWw50/H6P3RTmbUrEiQ6ZdXPDJe3Rzmhq4SgzG51FBPMqNUn1EuYPMUcXXju1ZJdZlaSYn2+7Z6TgNq1HW2hPqWi8P7yTraGIZK5yIa2Ke/0f1CdNsjCTXYRrkt/KaQCCXZEM6AIBh5nhw6Ed003FFVqUqb5rBnCW7JSK9zij2TPndCXxFzNaGJoHjileol9hAb0Nj8R6Tsdky0lHxK24XBkg08xdjT7kYjxJAP4ROv2bHKfeVF09UVDl9e2YUXO7X1fvhkHvaSr+DcGa7d4kj6CyBRqCc+WJtYBh5rgxVpPTYbGVlPgwI/OZ05uElJcnk8lFSTTPnTSDDagnWVZZjkpoLDJz0N1yKBHA1Xt4WUfG85m7eaha0V8BbqnZIxtKg09Paq/xH/EZTV/nfec5c/uPvfuRno5/vT/Y/WJNteZZ2PMvzLvYEmFgVHp1ii3Wn6Tv6AkD3ASnqPM2+07O2goUoxXUvYxOjPEU6dF2quqKKpuzsFG1KfEywoSShlnP39Kcq6jFZbXLvZL8b0lUR+ywdNsRU4WVtXyQDXb0HjMJ3WuKayb6Wx3Fb9xJRXr58F69xq8RluZ43bi6ww9I/wCGNpt/CQ6vm7EjlMOgq1P3Hp1G39daWulvDL6/7evkkjKwmi+DpezTNWp9Ot2zfmq21V8hfvkmFGEOCKy4v69b5nhdSNhh8iZzcibSGSrK8B1YgGygCAVT0wYC1WjXA2MppMe9SWX1DN92dBsarmMqfj9H9CuvoaqXgVfiqd5PqxyRoMuLonzjrcMqE9ul+zbnYewfNbeYM5q8pdHUfU9S1oz3oliSKbRAEA4ZgASTYDaSdgA8YSyCF530jYWmSlAiu44qb0x/MPb/AJdnfLOjsyo1vVfhXr/Xj5EWd1FPENWajCdIWKdrdQvj1VX/AFTe7C2X8/VfY1q4q/6+jNhidNK6prWo/df/AFzyOz6beNfT7B3M0uRpct6RMficQuHoUsOWNySy1AqILXdjr7hceoE8uLK2oxy2/T7HtOvVm8JIm+lNQnBvcgkdWWIFgSHS5AJNhxtcyguv23j81LzZbxcx8fZlH6XPrNKtPU6qUfgJx0QYgHDqvFGdT97XHuYS2ovMEcnfw3az7S1lm0hHMAQCP6cUQ2GJ5Mh9WC/qke6X+MsdlSxcrtT9s/QoTStdVzK6C1OluJfAWb0UXXC0R9Ut95mYfGW1NYijkLl5qyZuM+O2oO8/GfPLuLje1M/7P1eSzpftLuITk/Zxa/WBX9X6Z0myai6THWiFcLQuHLT2BOiIRlwBAOGGyAQHSJLB/E/GfOai3bupFcpP3ZdxeaafYQ3RSp+9sRwS3qy/0M63ZcMNvsK64ZKOkzDOcNSrruQlX+y9rE+DAD+edhsiqozcHz4d6/r2Ki8g3FSXIqHEg31gbEG4PIjaDLetBSIcHgv3QHOFxGHSoN9rOPouPaH++BE5atSdKbi/xFtCanHJKpqMzzxFUIjOxsqgsTyAFzPYxcmormeN4WWfNOlOJarUFNBrOxsAOJM6S5moQwVlGLk8lm9H+WdTTp0ht1RtPNibsfUmc7OW9Jss0sLBZaDZMD0qDTz2qv8AEf8AEZTV/nfeznLn9x979yNdHP8Aen+x+sSba8yzseZfmX+wJMLApfTI/wBovJ3HoxEpamkmu07e3+Kmn1pexh9GNROvqU3RWNg6aygnZ2XsT/JJ1q01go9qxlHEk+x/T6lvNrWsgAHcLfCTClbb4nWllbMbtB4bPD5Yq8IBmpTA3QDtAEAQDQaa5P8AKsK9L53tIeTrtXyO49xMkWlfoKqny59xqrU+kg4nz/XQglWFiCQQd4INiD33nVtqSyio4M2GiWeHBYlau0027NUDit/aA5rv9RxkC7tulhhceRJo1dyR9DZfi1qorowZWAZSDcEEXBBnONNPDLNPJkzwCAcMLjbANfji9rLANLUwdYneYBVOkKuikX2bZ18GnHKKaWcmN0bVGGLqEHb1dvV1P5CUe0G8In2y4l2nAmrhqlMn20K35EjYfI7ZVTjvRcesn0KrpVI1FyeShM11izKwsykqw5MpsR6iUWqlhnetRlDMeD1Xcb7oqzHq8S1EnZUGsv2k3jxK7f5JZWs/4nNbWoaKa5cfz84l70WuBJpRHeAIBodNqoGFYH5zIB5HW+CmRrp4pllsmOblPqT9sfU+e9ImNbECkm1mYKPPj4Df5SJQhllzfVVCJdOheDCKqr7KgKPBRYfCWhyreXlnvpNT1ah5ML+Y2H8vWcZty26O56RcJL1Wj+nmWdpPNPd6iDY5ClRag3qwb0O6YWVfo5KXUe1YZWC1dH8SHpqQbggEeBnaxkpLKKtrGhtp6eCAIBW+nGMCK/eSffPntNdNeVJLg5N+rLdPdpLuI5oHhSb1DvqNs+ytwPeT7p21lS3KeesrassstirglqUDTYAqylSDuIIsQZNjJxeVxNLSawyj9K9EK2GdjTBqUuFtrqORHzvEecvKG0IzWJ6P0INS2cXmPA1+ielFXBVS1OxB2VKbbA1verDn8Zuq0adwsPwZrhUlSehdGWadUKtMP1dUHiLKfQ6233Stns2pF4yvX7ElXUWuDIhpjpnVxJGEw621zqhQbs539o7lUWufDabSXRtqdqukm8v2NM6sqr3Y8DHyfRVaBuT1ldvbe2xQfm0xwHfvPduFXcXEq0uwmU6agixNH8t1ACZHNhvoBT2nntVf4j/iMpa/zvvZzlz+4+9+5Gujn+9P9j9Yk615lnY8y/Mv9gSYWBT3SZhjSxb/AEaoFReV9zjxuL/zCVF3BxqZ6zstj1VVtkucdH9PTTwIXluMbD16ddduo1yPpKdjL5i/naeUam68mV5bKrBwfM+i8gxtOtRSohDKwDA9x+B7pbpprKONnCUJOMuKNmBPTE5gCAIAgCAdXW4tAKm6StE21jiaK3P+IoG1rfPUc7bxx8d9tYXu5/inw5P6EO4oZ+OPiVoGBl1lMgkw0E0zfBN1dS74cm5A2tTJ3snMc18xtveDd2KrfFHSXv8AnWb6Nfc0fAuzLcwpV6Yq0nV0O4qb+R5HuO2UE6cqct2SwyyjJSWUZUwPRAONUQBqiAURpiw1T5/GdXS+RlPLiazo0P71U+wPxiU1/wAidbcz6AwA7AlaSiqulHRplc4uktwf7YDgQLCoBytv8L85AuqGfjj4nRbJ2hiPQTf/AM/b7eXUVzQrsjrUQ2dCGU94/KRIScXlFvVpxqRcXwZ9BaEaR08ZQDKQHFhUS+1G5eB4H/8AZbU6imso4+6tZ2892XDk+tfnEkk2EYQCqOlDS2nfqqbAql7kHYXOw27gNl+8ytuKnSS3Y8F7nTbOt/01J1KnzS9F/f2Ivofo+4f5RWW1RvYU70U7yRwY8uA8SBMo091FRe3PSywuBcmj2D1FE3EA76RYDrKZtvG0HvkS9tI3NJwfHl2M2UqjpyyVxixtKsLEbDONlSnRm4yWGizUlJZRvtCs0FM9S52E9g+Pzf6f8ToNl3ya6Gfh9vsQ7il/JFgKZekQ5gGDm2YLRQsTY22f1lXtW+/TUWo/PLSP38PfQ30KTnLs5lOZxUfG1iouKSntt+kfWPu3+NVsfZ+Flki4q8kTbRbLd1hYCwA4ADcJ1KWCATlFsLQDX5lli1BugEWxmjO2+qD4gH4z1Sa4McSJaQ4mpRqOmrYAKBYWFioPxJnRbPgpUIyfHX3Ky5k1UaIto9mPV4xalQ2BDJrHcpbieQ4X75jfUZ1INRPbecYy1LuyLLgQGO3jOeLIkKraAdoBTmnlVdasL7esf8RlLWfxvvZzdy/8su9+5HejsfvT96fBlk20erRZWD1aL7y72BJpZEb6RNHvlVDs26xO1TPfxUnkR7wDwmmvRVSOOZP2deu1q5fyvR/fw+5RVVSCVYEMDYg7CCN4IlQ4uLwdhvxmsp6Em0H0vfAtqsC9BjdlHtIeLJfZ4jce6SKNy6ej4Ffe7NjcrejpL37/ALl2ZNneHxSa9CorjiAbMvcyHavnLKFSM1mLOXr21WhLFSOPbwZsZmaDFzDMaNBdetUSmvN2C37hfee4TyUlHVmynSnUeILL7D1wtcOocBgDtAZSrW4Eqdq+BseYEJ5MZR3Xg9Z6YiAIBjYzDBxYwCq9MNBAzNUo9hztOzsMe8Dce8ehk+3vpU/hlqvUj1LdS1WjK6x2DrUDaqhUfS3qf5hsltSu4T+VkOdGUeKMnJdIK2HfXoVWpnjY9lvtKdjeYm+fRVlu1Fk1x34PMWWFlPS2wAGIohvrUm1T/wCtrj/MJX1NlQetOWO/7r7EmN5JfMvIkeH6T8vYdo1U7mp3/ATIstlV1ww/H74NqvKfPPker9JOXDdUc+FJh+ICeLZdfnjzR7+rp/iZpcy6V6fs4eizMd2udt+6mhJb1E3R2Wo61Z6dn3Zrd23pCPmVpmeCx1ck9RUUE73HVj0ext4SRWvacVuxZrhQk9Wjd6AaP1sPWapUK9pQoCkm20HaSBKmvWVTgTacN0u/L/YEjGw4x+FDqRAKk0r0AGsXofsydpW37M+Ftq+WzukapbRlqtC1ttqTgt2pqvX+/wA1Itg8FmGEqCpSV1cbA1IhrjkV+cO4iR+gqweYll+uta0d2pw6n+ezJvl/SFmlgrYFqh3XFCsnrsI+E2qrW/1I0rKweqq48Uz0xuLzrGAoUTDUzvuwS45GxaofCwBmMoV6mj0R7Crs+1+KGZS7dfsvdnhl+idGgwdm6+twZlsiH6lPbt+sSTytN9KhGmV93tCpcPqRLMlyc31mE3kAllJLC0A5dbi0AiGkmQB+0Bt5jfI1zaU66xNa9fM2QqShwIVXwdamd2sO7YfQyjrbHqL5dfQlRuY8yQZTpTiqYCmm7jvRmP3h+d5sp19oUfhcd5dqfuvrk8lCjLXODcHSLFuOxhyvew1fxkCbZXG0qqxCCj2vj66ejMVChHi8mpx2XVKp1sTV2fQpm5PcXO4dwHmIt9kPf6S4lvS/PzCE7nTdgsI74HKtYhVUKg3ACwEu4xUVhEVvJNMuwQpqBPTwzYB0rVVUFmYKBvLEADzM9jFyeEjxtLiaHG6Z5fT9rEIfsBqnvQESXDZ9xL+OO/C9zS7mkuflr7FcdIWk2Dr6rUHbXHZYFCoZdpBueIPx7pa2NKrQTjUxjv5kS4nCprHiQEVAZPUkyPjBMtCdOamDIpVb1MPutvel3pzX6vpbjBvLGNX4o6S9+/7kijcOGj4F2YHGU6yLUpsHRhdWG0ETn5RcXuviWKaayjnGmoKbdUFNS3YDkhdbhrEAm0wlnGnE8lvYe7xKR0i0Tx+szVHosWJYkO20k3J9jmZXxs55zJlVHZ085k1k1GXaOY2m4dHpqw3EO3+mbVbzWqZuVpUi8xeCzdEv+pBh8pxdM0xaypTUs3cWKLqj18t82wjVT+KRIpwrJ/HL0J0bOJvJJXWnGhKVyai9ip9IDfyDDj475pq0Yz7ydaX9S3+HjHq+xV+OyHF0SQaZYc6fa93te6Q5WskXVLalKXPHf+YMeg9dWBFKqGG4im4YeBAuJr/TzXAl/wDI02sNrHeiQYGvm9awR8Uo51MRUpqB4MwNvAGbY0qz5vzItS+s4/wj4Ri/oTLRTRinRqDE4mp8oxA2re7JTPMFtrsODG3cL7ZKp0FF5erKm62nOrHo4Ldj2f0WJhKpbbN5WGZAEAQBAPGvhwwsRAI9mOjwa9hAIjmOg9JiSaK+KjVPqtjNsa9SPCRg6cXxRqjoNQH+G48Kj/mZtV7WXP0MXQh1GRQ0Nwg30nPjVqD4ET39dX6/RHn6en1G3wmjeEXdhKZ+2DU/+wmYSuqz/kzJUYLkbrDYcqLUqa0xyRAg9FE0Sk5cWZpJcDk5I7m7Tw9M/BaPhTeAb6klhaAd4Bj4jCq42iAaXF6PKdogGOmTuu4wD3TKnO8wDNwuTqNpgGzp0wN0A7wBAOroDvgGqxuSo/CAas5AynswD1TLKnOAZNHJuLQDa4fCKu4QDIgEV0o0tWhrJTsWXYzHaqnkBxb3Dv2iWNrY9It6fAiVbjD3Y8St6IxOZuXaqVoqbGo92ueK0k2A+4D3SbVu6dst2mtfziaoUZVXmTJHgNFsDT/wjWb6VZi1/wCQWT3SsqX1efPHcSo29Ncjaf8ASKNrJhqK/ZooPgJodWcuMn5mxRiuCIvpDoQHu9NRTfuFlbuYD4j3yTbXsqTxLVepqq0FPhoyBYjDPTY06ilWG8H4jmO+dDSqRqR3ovKK2UXF4ZMOirSVqGI+SOf2VW5QH5lUC+zkGAN+8DvlVtKimt9cV7Ey1n/Eu1WuJTE01mNygVDcwDEGjiwDIoZPqwDa0adhaAKtIMLGAaTH5ArbQIBqamjR4QDvR0daAbfA5KF3wDcU6YA2QDvAEAQBAEAQDo1IHhAPJsGh4QDr8gTlAOy4RBwgHotFRwgHcCAcwBAEAQBAEAQBAEAQBAEAQBAEAQBANfn2MNKg7j2tir3Fja/le/lN9tTVSok+BrrS3YNoobTnHkAopnQSbUCtglksDRzLOxTpLsRFCjy3nxJufOczKTk8stksLBN8HlaqN08BmrQUcIBxVwykWtAK/wCkPRhWotVUdqmNYH6vzge623xEsdm13CsocpaePIjXVNShnmipctJXGYe28VU9NYa3uvLC/wAKDI1v8yPo7JK+sgnPFkbKAIAgCAIAgHFoAtAOYAgCAIAgCAIAgCAIAgCAIAgCAIAgCAIAgCAIAgCAIAgCAIAgCAIBHNP9YYN3UX1Crn7INmPkCT5Sbs9rp0nz0NFzno20UHnT9aSec6GrDQrYSLl6N8wWvRVwRrCyuOIcDb67x3GcxcUXSm4vw7i2pzU45J1NBmIAgEe08xyUsFVLEXcdWo5lth9Bc+UmWFNzrx7NX4Gi4ko0326FKaJ4A1sScQR2KZIU86hFtngpPqJK2jWz8KNdrDGpeuj1OyCVJLNvAEAQBAEAQBAEAQBAEAQBAEAQBAEAQBAEAQBAEAQBAEAQBAEAQBAEAQBAEAQBAEAQDxxdIMjKQCCCCDtBBFiCJ6m08oFC6Y6J1cLUZqal6N7i21kHJhvI+t6999b7QjUWJ6S9yuqWzi8x4GlyLPauGqCrQfVbceKsOTLuI/2LSVUhTqx3Zo0xlKDzFloZR0r0yAMRQYHi1IhlPfqsQV8LmV89kPjTl5/1/RJjer+S8jdjpIy/6bjuNJvyFpHey7jqXmjZ+rpfiZrsz6VsKgtSp1KjcNayKT6lvdNkNlT41JJLs1f29TyV2v4rJGsTl+OzNxWxZNCgPZW2q5U8KdM7Vvxdu7fwznc0beHR0dXzf3f0RjGlOo96ZJcoyhBq06aatNNigcvHiTvJPEyplJyeWTEklhE5wlHVUCYnp7wBAEAQBAEAQBAEAQBAEAQBAEAQBAEAQBAEAQBAEAQBAEAQBAEAQBAEAQBAEAQBAEAQDW5nloqCAQXONC6bEk0lJ5garfeWxm6ncVYfLIwlThLijTHQ2kPmuPBz+d5KW0665ryNTtaf4z2oaI4X51N28ajj8JExe0a75+h6rWn1epv8ry2lRN6NBEb6QW7/AHzdvfI1StUqfNLJtjCMeCNxRy53N2moyN7g8EqCAZcAQBAEAQBAEAQBAEAQBAEAQBAEAQBAEAQBAEAQBAEAQBAEAQBAEAQBAEAQBAEAQBAEAQBAOjUwd4gHi+CQ8IB0GATlAPVMKo4QD2CiAcwBAEAQBAEAQBAEAQBAEAQBAP/Z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37" descr="data:image/jpeg;base64,/9j/4AAQSkZJRgABAQAAAQABAAD/2wCEAAkGBxESEhQSEhISExQXFBYVFRUXFREVFhcVFhUXFxQVGBUYHCogGBomGxQUITEhJSkrLi4uFx8zODUtNygtLisBCgoKDg0OGxAQGy8mICYsLTQsLDQ0LC8sLCwsLCwsLCw0NC8vLCw0LCwsLCwsLCwsLCwsLCwsLCwsLCwsLCwsLP/AABEIAJABXQMBEQACEQEDEQH/xAAcAAEAAgIDAQAAAAAAAAAAAAAABgcEBQECAwj/xABDEAABAwEFBQQFCQcDBQAAAAABAAIDEQQFBhIhMUFRYXEHE4GRIjJyobEUQlJigpKywdEWIzM0Q3OiwvDxJERj0uH/xAAbAQEAAgMBAQAAAAAAAAAAAAAABAUCAwYBB//EADURAAIBAwEDCgYCAgMBAAAAAAABAgMEESEFEjETMkFRYXGBsdHwFCIzkaHhQsEVUkNy8SP/2gAMAwEAAhEDEQA/ALxQBAEAQBAEAQBAEAQBAEAQBAEAQBAEAQBAEAQBAEAQBAEAQBAEAQBAEAQBAEAQBAEAQBAEAQBAEAQBAEAQBAEAQBAEAQBAEAQBAEAQBAEAQBAEAQBAEAQBAEAQBAEAQBAEAQBAEAQBAEAQBAEAQBAEAQBAYN53vZ7OKzStZy2uPRo1K3UqFSq8QWTCdSMOcyFXj2r2drskEEszt1S1legGZ3uU+Oy2lmpNL8+hGd2s4jFswH9o94nVt2PA5stDvgwL34K2XGp5eo5er/p5niO1i0MNJrG1p4F0kZ/yaVsjsylPm1PJ/wBmDu5x4x9/Y3V39qVmfTvYZY+bckjR11DvILCex6i1hJP8e/uZK9j/ACTRLLpv+y2n+BMx52ltaPHVho4eSr61tVo8+OPIkwqwnzWbJaDYEAQBAEAQBAEAQBAEAQBAEAQBAEAQBAEAQHV7qAkAnkKVPIVICBkbvO8LYAXFjYIxrUPY95HPcOgHiolWVbGeCIFadxhvSKXiyCYlxvaodI7Q77sR+LVD5eq3hS8iv+KruWIy8vQm+CrVO6Fj7TaHTSyNDi3LG1sYcKhoDWipoRUk9FZ01JL5nll1RjNRzN5ZKQVsNpygCAIAgCAIAgCAIAgCAgeM8dsga5sLhzk0/wAP18uKtbaxWN+r9iFVuG3uw+5DLuuiS1Hv7Y57WO1bECRI8HY6R21o5beYXte/3fkpHtO2z80ybXVd2RuWCJkLfqtAJ5k7XHmVWTnKbzJ5Jaio8DZtueQ7XFYHp5Wq4HOaQ6jgdocAQfAr1Np5QevEg2IMCkVfAO7d9HXIfD5vhpyVlbbSnB4nqvyRatrGWsdGQO1zvhd6WZkjTzDmniCNnUK7lcRcM8UyAqbUsdJbnZXiC2zxE2twdHp3LnV75w3l3FuyhOp126Fc3d8lvfIsdfUWlHfx8xYYKim05QBAEAQBAEAQBAEAQBAEAQBAEAQBAEAQBAaPE9mrBITwHvcAtNx9Nke7+jIoLGLaPIVXS4lJbr5i7cH2f0RXcAPIK6OjJYgCAIAgCAIAgCAIAgCAh2PL+7phiaaaVkPI7GeO08qcVabPt1J8pLw9SFdVXzF4+hVOH4TbLS6Z4rHE4BjdzpNoryaKHqQsr+4/hE9tqXSy3Ljuevpv1VSTCTxQhooAgPRAEB5TQNcKEICsMSYHMtqdaJnNcwaRwtBoAPVzuPrbyRTad4ClfEKNJU4LvZq5PM96RJ8OXOW0cVFNpLGiiA5QBAEAQBAEAQBAEAQBAEAQBAEAQBAEAQBAarFB/wCmk6s/G1aLn6b8PMi3n0X4eaPnzFYrNTi4D3quo84p7bWRe+FG+grg6IkKAIAgCAIAgCAIAgCA8rTMGMc87GtLj4CqyhFykorpPJPCyUR2h3o41BOriXO6ldHFKFPQq+dLLJJ2b3RSGEEaloe72n+kfjTwXPVpb02yzgsRRasMYaAAtZkd0AQBAEB4y2YO2oD0YwDQIDsgCAil+49stnORmaeQmgbHqK8M28+yCo07qKeI6stKGyqs471RqC7eP29cGpfi29Xeky7gxv1z6XkXtPuWHKXD1UV7+xuVrs6Okqrb7P8Ax+ZjM7R543ZZ7O1rvokSRnqM1arW7upF4nEkrZFvVjmlN/h+hJbgxtZLU4RhxilOyN9Bm9hw0d028lIpXMKmi4lbd7Lr263nrHrX9+8ElUgrggCAwrxvWKAVkdTlvUC62lQt3uyeZdS1f68TdToTnquBqP2jlfrFZ3Fu5ztAeYrSqh/HX1VZpUcLtf8A4bOSpR50jz/aWRppJEG+Bp51IUOrtTaFu81aax4+eWjbG3oz5sjPs2IonGj/AEOe1vnuUu127RqvdqLdf4+/6NdS0lHWOpuGkHUaq8TyRDlAEBqr6xFZbIP38zWn6OrnfdGoHM6KRRtatbmLx6DXUrQhzmR53aXZT6scpB2F2VoPTUqYtlz6ZI0O7j1M9nY8jpm7rT2x+if4yWcb34Hxa6jUWntZgZ/27z9tv6LN7Ka4zX2MfjF/qSDDGKZbZR4sb4Yt0kkjRm9hmWruug5qDXoQpab+WSKc3LXGDPxU7/pndW/iCr7n6bNV79F+HmUBiL+YHtt/EFXUOcVFrz/EvnCw9BXB0JvkBrb7v2z2RuaZ9ODRq53QfmdFqqVo0+cSrazq3DxBadL6F7+5Ev27tU4zWSwvdHukfWh6bAfBxWjl6suZAsP8fa0nitV16l7fkjEPaJaY3ZZoGNd9FzZIyejiSCOYBWt3VWD+aJJhsm2rRzSm/wAP0JFhzHNltb+61im3MfSjvYeNHdNDyUijcxqacGV15sutbLe4x610d69rtJQpBWhAEAQBAabFs2WzO+s5rffU+4KVZxzVRprv5D58xtNmkdyqr2qsRSIEOJd+CoAGDoPguYZaktQBAEAQBAEAQBAVv2jYtyMcxjqMFQabXnf9n4qvr1XN7keHmdFs+zjRjy1RfN0dn78jHwldnctDsodaXisj9pZX+mw7gN/EjoBKo0VTXaVV5eTuJcfl6F/ZL4bqe4VcStxCNbiDCgmjLXa72ne08WncsKlOM1hki2ualvPfg/2U5edikhkdFJo5h26iu9rh7iqWcHTng7ihWjXpKpHg/bRZ/ZhjV04+SWh1ZmNqx52yMG0E73io13jXcVZ21bfWHxOW2pZKlLlILR9HU/QscFSioNffN4iFhNdaeS5/bO1JUMUKPPfF/wCq9X+OPUSKFHfeXwIFdlq795tDxm9IiJp1AoaF5G812dK8KZbJ2bGnHlZ6yfX5mdxWb+WPAlFnsMsmriVfEQ7Wq4iQdarGUVJbsllHqbTyiN2qyPjJa7ZuXFbUsfhauY818PQtLerykdeJ74fv90EgikNYnGgJ+YTs+yf/ALxU/ZF84NUpv5Xw7P0abmln5lxJ8x1RVdQQCM40xH8mYWMNH5al30Rup9Y+7yVhZWqqPelw8yLXrbvyx4kLwbZY5B8smb3sr3OMQf6QY0OIz0O15IJqdgpTaVle3cm+ThokKFFJbz4k2nsksrCHAOaRq0gEEcKFVybTyiS0noyrsZXBJZXZmVETzSmpyu4dDrT/AIXQ7Pu3WW5LnL8orrmioPeXA1+FsQyWaURvf+4e6hrsY4/PHAV2jx64X9rvreXHzPberu6PgXRd1ik2kqgLE9MUtpZiPrN+Kj3P0yJe/SfgUFf38y3+438QVfQ5xU2vP8S/ML/w1cHQmVf16CzxF+hcdGjnxPIf72rVWq8nHPSS7O1dxU3ejpKnux4t1qkln/eRxkDK7USSHUBw+i0CuXZq0bKhRaFLfe/PUttoXXIQVGjp/S9X1lh2ayyy6nQbhyU854xb8wsJoyx2u8He07nA7isKlOM44Zvt7idCanB/vsKVvlpgeW5qPY4ioJBDmnaDuNQqaEWpY6jtataDpKXQ1+Gi6uzXFJt1la55rKw93IeLmgUd4tIPWquKct6Opxl3SVOo1Hg+BMVsIwQBAEBEu06QtseYbpWV6EOHxIVlspJ18PqZFu3inntKGvmriTxV3cRIFNl89n9oElnjePnMafNoXKzjuyaLiLysktWB6EAQBAEAQBAa3EVrMUDiDRxoxvV2hPgKnwWmvPdgyZY0VVrpPgtX4FD4ltHeWuGP5oljFPthQaHPR0F62qL7mXLhaxjLmO1WhyZJUBwQgKy7VLjFY52jU1jd73N/1ear76HCXgdFsG4xv0X3ryf9FWRWx1ltEcza1jeHdQPWHiKjxUehLDTLK+pqcHF9J9J3ZbA+MOrpSvgraclGLk+COMxrgg+Pbee7IG9fPLacri4lWnxbz77loWijuU8HfAljDo4ifoN94BK+gUfpx7kVk+LLCa2mi2mJygNPiCwhzC4DUa/qqza9DlrWXWtV4frJvtp7tRdpXV/w0FVx9rLLLKoib4HvUzWdmY1cBlPVpy18aV8V3lrU36UZMqaixJorXtCvAvD3V9dxPhWjR5UC6ujDcp47Cnk8yySbsviD7PAeDAPEVB94KoK6xUl3llT5iLJDaLUZmkxfdLbRZpWU1yEt9pvpN94CkWtXkq0Z9v46TXWhvwcT54vqDJoV01w9MlVS4l89n15OmskDnGrjDGT1yCpXKVFibS6y4jwRsMXfy59pvxUS6+mRb76XiigL9/mW/wBxv4gq+hziptOd4l+4X/hq4OhIl2lXgcz2g+o0NHVwzE+Rb5KtupZnjqOm2VS3aG915/GnqaHsrgzxnnM8nrRo+ACl2/MKjaWeW16ixL3xZYrE2kkrS8f02Uc6vA7m+JCVLiENM69R5b7Or19UsLrei/fgRm04mvS2giyQfJoj/Wl9EkcQXCp+y09Vp369TmrdX5J3I2Nr9SW/LqXD33vwI0/AbM2aaV9oeTUgVYyp8czupOvBbadvGBFudpVKvNWETnCN0GCgYxrG8GgNHuUhLBXyk5PLJoEMTlAEAQGixxYTNYZ2AVdkztH1oyHgeOWnipVjV5O4jJ9fnoabiG9TaPnu2NquqrRyVMGWb2N3oDE6An0o3aew4ktPnmHgFzN/S3Km91lrbzzHHUWooJvCAIDHt9uigYXyyNjaN7iB4DieSzp051HuwWWYykorMmRC0dptja7K1r3Dc70W150Jr5qxjsqo1q0iM7yHQjNZjaItziJ9PaYsHs6SeN49+KWM4NbD2lxyTNgiss8kjjQBpj8SSToBvJ2L2rs50470pr8iFypPCiza44l/cRn/AMorv17t+9Ud3zV3+p0Gx/qy/wCv9oom+J8tpbIdjZGOPRrgT8FDoyxLJd3lPeg12H0Lhs/uwrY443CAIDQ41s4fZX8iw/5ivuJWi5WabJ+zJ7tzHtz5M+fMWMyvcOqrqS+Y6a5l8qZeGEpT8kAO0Qj8Gql7Qz8HV/6S8jkIa1V3/wBkaxeMzVw1g8MtKq0N/wBnbwYWcmhv3dPyXf20t6lF9hUVFiTJut5gEB0mZVpHJeOKksPpCeNSscVNysK+c2afKbpd1Hpk9uzGc5OWd1PP/ld3YrFFFTV5xBMZseyeWF+mR5A5tOrD4tIK7mi41KKkulfnpKKacZtMlHY5eYAfZ3H0mkvaOLHHXycT94Ki2hRcZ7/QyfbTyt0t4KvJJ52hwDXE6ANJPQDVexTbwjxvCPmjEpM0zYYhVziGjlxJ5AVPguju6ihDDKyjDeZdeBrN3cbWD1Wta0dGig+C5xvLyWmMG1xf/Ln2mqLdfTId99LxKBvz+Yb/AHG/iCgUOcVVpzvEv3C/8NXB0JXvaQ797ON+Ye9jSFU3H1H76Drtm628O5+bNL2awsmEsEjpAA4Oyse6OocKaltCdW7K8FLt0pQwyr2hKVGqpxS8Vnh3lgWPDlks7g6CzNDtznZpHD2S8nL4UW6FGEOCIFe+uK2k5Py8jbR3dJJq8lbSIbKzXUxu6qAzmMA2BAdkAQBAEB1e2oIQHz9jS5jZLS+OlI3Evi4ZSfV+ydPLiurtLnl6Sb4rR++0qK1Lk546Og1uHr2fY7QydtSBo9o+cw+sOuwjmAtd1bqrBx+xlSqbjyfRF0XhHPEyWNwc1wBBHD9eS5qUXBuMuJaJprKM1YnoQGDeFghko58MUjgKAvYxxA4AkaLONScViLaMXGL4o0douw19CONvRjB8AvHOT6T3CIHjJksb5NdzdPsBdDs7DorPHXzZW3OeUZG+zudwtziDr3Lh5vj/AEULaMm14m+2WpcGJrE+WwSZal7QJGjeSzUgcy3MPFUVxBzptIu9m1lSuYuXB6Px/ZQt4+nU8VUwlhnYV4aF3dmF6ieyxkmrmjI/2m6HzFD4q5pT3opnE3dHkqrj9u4my2EYIDT4ulDbJJzyjzePyqtFy8U2T9mR3rmPj5M+e70j+VWxsI1Bd6XJg1cfL4hRLeGXkudo1tyOC9MM2f8AdngQrCcVKLi+DOYTw8kZvqGuZp2gkL57yUreq6cuKeC53lOOUevZ/acj3xHjmHQ7ff8AFddsmup03DpXkV1xDDyWQCrYjHKA4K8bSWWCou0K2hrco2k7OZK4HZlN1ajn1stqssRSN12f2ExsY07QNfaOrveSu7pQ3IKJVyeXk79pOEvlIE0dGzNFNdj27crvfQ81ZWd46Hyvmv8ABFrUFU1XEqOOW02KZsmV8UjDoSPRPEV2OB6q1dSlXju5ymRN2dN5Lkwx2hR2iMd5E9rwNcuVzD0JII6EeKr6uzJR1jJNfkkQu0+KNRjDGkk9LHZWEOlOXUjM7eQaaNbQEk66ArdRtYW65Wo8tcDCdaVX5IowLiwm2F1a97M715KaD6rBub7z5AV1xcSrSy+BKpU1BFnXNYu7YAo5sMXGH8ufab+aj3X0yHffS8SgL8/mG/3G/iCr6HOKq053iX9hf+Grg6Egfa3ZiyZslPRkblJ+uz9WkfdKrL2DUlLrOp2FVUqUqb4p/h/vzIHhq8/klqZMa5PVkA+gdppxBAPhzWNvV3Zam7aFpy0Glx6O8+ibA9j2Nc2hBAII1BB2EFWpyLTTwzLAQ8CAIAgCAIAgCAi+OcNttkJGx7dWOpq135g7wpFtcSoT3l4o11aSqRwyibwskkEhilblcPIjiDvC6SlXhUjvR4FXKDi8M3+C8Xy2B9BWSBxq+Ouw73MO53LYfetF1ZwrrK0fX6mylXdPuLsuO/bPa2Z4JA76Tdj28nN2hUFahUovE1jyLGFSM1mLNmtJmEBxRAVP2nztEsoJ19D8DV0Ozvop9/mVtzz2iF9m7gba7+0fxsULaDTXib7Zan0JZm1jA5KrJZSXaFhd1mldLG0mFxJIH9Mnb9nhw2cFW3FvuvejwOo2dtJVYKlUfzL8/vzNfgPE3yGerqmF9BIBqWkbHgb6bxvHQLyhW3Hh8DO/slcRzHnLh29hf9htbJWNkjc17HCoc0ggjqFZJprKOWnCUHuyWGeziBqdAvTFLJVPaRjBspbZrNWXXTJrnfQgBtNoArrz5VVfWqctJRhwOjsrf4Sm6tXST6OperNRg3DLo3F8lDM/1qahjduQH4nj0UylT3EU91cOtPPQXBddlyMA5LYRCOYuu017xgqfnDiP1VLtXZ3Lf/WmvmXHtXqiVb1935XwIdZrT3cjZG6OadnEbwVR21advUUl0e8EucVNYLSuW8mTxhzT1G8HgQuvt7inXhvQfqitnBweGbBbzA0mJb9js8bquGamyuxUW175bjtqTzKWj7F0+L6vElW9HL35cPMq+OxSWicTyggVrGw7eTyN3IePBbdl2HIQTktTyvV3nhFnYbsGRgJVwRjdSxhwoUBH7xw412oQENxbY5rMI8vqkP8AMZfyr71cbKUZb2eOn9kK8bWMdpAbsvEw2tsz6kek11NSA4UJHT4VU28t5VYOKNFCqoSyy9sNQROjbKxzXhwqHAgg+K5yUXF4ktSzTTWUb1YnpoMbTtZZiXGgztHxUa7eKZCv3ij4ooK95munDq6B4PgDVV9F4eSpt3uvLL/wo4GIEEEEaEag+KuTo85GMbjbbLO6I6H1mOpXK8bHfEHkStdWmqkd1km0uZW1VVI+K611Hz9eNkfDI6KVuV7TqNxG4g7weKqJ05QeGdlTuKdaCnF6MleBsdPsVIpAZbPXQAjPH7NdC36ppy4KRRunDSXAgXuy4XHzweJfh++stq7cVWGcAx2mKpHqucGP+66hU6NenLgzn6uz7mlzoPvWq+6PW3YjscIrJaYG8u8YSejQanwWTqwXSYQs68+bB/Zna5r3baW95Gx4hPqPeMpkH0msOuTmaV3Cmq9jLe1RhWo8k92T16Uujx6+7JslkaQgCAIAgOHNqgIpirCkVpaQ5gPDcQeIO5bKdWdN5izGUFJYZVN74ItERPdOzjg70Xeew+5WdLaS/msEWVr1M00cdsgcHCKdjhscwOqPtM2eanRvaU1htNdv7I7oTi8pMlF3do95xjKQZf7kLyfNmUnxWmVvZT14dz9cmaqV49vejf2btIvB+jbvc48RHaKfDTzUd2dov+TyNqrVv9fMyX4ivybRlmigB+cTGCOud5/Csd2xh0uXvsS8xm4l0Je/fQRi98J2udxfabU0uO0MDpDwpmdlA8l5PaEVHdpxwj2Ns85k9TOwhhFtmlzs7xziMpLiNlQdAAOAUCpWlPRkmMFHgW9ZBRoWoyPC8rA2VpBCAq3EHZ3HmLo80R+rQt+6dnhRaJ28JdhY0dp1qej17+P39TW3Thy3WcnuLaYq7aCRoPMtBIJ6rWraUebIly2rSqLFWln7ehvH4ftM4pa7zmkZvYxuUHzdl/xXrtnLnybMFtSnT+jSUX1+9fybC7sPwxaWeKhOjpHEukcObjsHIUHJb4U4wWEV1e5qVnmbJVc9ziPU7VmRzdAIDztEAeKFAQe/8LVJc0EHiFEr2VGtrJa9aNkKso8DSWWw2iJ1WyFp40cD5gquex3GW9Tnh++o3/E5WGjfxyWpwo+10HJpJ86hbHs64msTrPHYecvBcIHkLtjBqA6V+58mtDxa3YOu3mpVrs6hb81a9bNdSvOfE291XKa537VONJJY2UFEBiXne0FnbmmkazgNrj0aNSttKhUqvEFkwnUjDnMhlr7Toy8x2WyzWh3AVr1ysDjTyU9bNUVmrNL34Ed3TfMi378TU4jvS9LZCYzdzWNOoc57Q5pGwjM8UPUb1nRdrbz341G3+PIxnytRYcSt7dY5oXUmjLK7DUEH7QJFeSsqN1CrzWRp0pQ4m4wpiuewSZmHPE4/vIidHfWb9F/PzWN1awrx149D99B7Rqum+wve5b2itULJoXZmOFRxB2FpG4g1BC5upTlTk4y4lpGSkso1GMsOR2sNMks7QwHKyN0YbU7XEFhJNNNv51jVaEajW83oR69tGs05N6dBWk+AI8xo60fej/8ARY/DQPFZ00uk3WHsHwRPDybSafN7wNaeuRoJ80jbQi86iNnTi8rJZ9kfmaNKClKclIJRGcX4TitTfSZUjYRo4dCsJwjNYZuo3FSi8wZVt4YCmYT3cunB7TX7zf0Ud2i6GWkNryXOj9jHhwjadhljA6PPu0WHwS6zb/m2uCZJbgwfZmOD5g60u3BwDYq/2xXN9okcluhbQiQ6+1a9XRPHmWdd+d2p0CkFYbQIDlAEAQBAEBwQgMS1Xex+0BAai04ZadiAxP2acNhKA9Y7ik+kUBlR3Gd5QGTFcjBt1QGbFYmN2AIDIAQHKA6SRA7QgMOS6ozuCA4ZdUY3IDKiszW7AgPZAEAQHVzQdqAxZbujdtAQHmLpj4IDIisbG7AgPcBAarEl7fJ46toXuqG12Cm1x5DTxIUq1ocrPXguJor1dyOnEpua1Pt1rMTnu7tvpzPr6RFaBoO4k6cgDwVpc11bw3YEWjT5R5kWDc1iLWCOCNsUY3NFK8ydrjzOqo5zlN5k8lgkksI3UdzOPrErE9MO88KRyMLXNDgdoKyhOUHvReGeNJrDKjxThp9kfTUxurlJ2g/RP6ro7K65eLT5y4+pWV6XJvTgb7sbvdzJZ7OT6BDZGjg6uV3mMnkq3aUVlMlWr0aLmoHBVhKPP5IzggAsjOCA9WtA2IDkhAY09gY7aAgMU3JFwCA94btjbsAQGY1oGxAcoAgCAIAgCAIAgCAIAgCAIAgCAIAgCAIAgCAIAgCAIAgCAICu+023d3IGnfD6Pi51fgFd7Lp70G+3+iBdvEl3EB7O6G1StdteGkc8pNfxBatpU3pIztZLVF8WCANYKBVJMMpAEBDO1Gzx/I3OdSudmXrU/wCkOVjsvPL6dTz77yNd45PxRW3ZjZ3d/LNuJbG3nQ1d8W+9NoVFKeBbRxHJe9m9UKuJJ6oAgCAIAgCAIAgCAIAgCAIAgCAIAgCAIAgCAIAgCAIAgCAIAgCAIAgCAIAgCAhnaXh42qFro/4sdS36zT6zCd1aAg8RzU6xu+Qm88Hx9SPcUeUWnFFIxzvglDhmjljdXUUc0jiD/sgq8bp1Y4eqZAW9B9qLcwx2n2d7GstQMTxoXtBfGedBVzelCOaqquypp5pPK6un0JcLuP8APQlkWK7A4VFrs46yMafJxBUR2Vwv4P7G74il/sjFvDHF3xNJNoY/lH6ZPiNB4kLKGz7iX8cd+h47mmunPcV/fVstV8uBa0wWNpNHnfxLfpvOzT0W668ZjlSs4OMXmT4++r8s04lWllrCJPha5WsytjblYwUaPzJ3k7SeaqZScnlkxJJYROmCgosT07IAgCAIAgCAIAgCAIAgCAIAgCAIAgCAIAgCAIAgCAIAgCAIAgCAIAgCAIAgCA6SxhwoUBDMSYPin1dG13A01HRw1C2U6s6fNeDGUIy4ohs2A2NOnet6EEf5AlTYbTrR6E/feaJWkH1iLBcPzn2joDGP9Cze1qz6F+fUxVnBdLN3duGLLGQW2YPduMhdJ45XeiPJRal7WqcZfbQ3RoU48ESeG7ZJCM+zgoptN9ZLK1goEBkIAgCAIAgCAIAgCAIAgCAIAgCAIAgCAIAgCAIAgCAIAgCAIAgCAIAgCAIAgCAIAgOCEB5vs7TtAQHT5EzgEB3bZ2jYAgPQBAcoAgCAIAgCAIAgCAIAgCAIAgCAIAgCAIAgCAIAgCAIAgCAIAgCAIAgCAIAgCAIAgCAIAgCAIAgCAIAgCAIAgCAIAgCAIAgCA//2Q==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35" name="Picture 39" descr="http://www.seomofo.com/downloads/new-google-logo-knockoff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0" y="5484194"/>
            <a:ext cx="3127701" cy="121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7" name="Picture 41" descr="http://freefever.com/stock/facebook-logo-icon-vectorcopy-big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723" y="5218480"/>
            <a:ext cx="1653375" cy="165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88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457574" cy="4724400"/>
          </a:xfr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ITIC isn’t a group anyone can join, you must be working for a company that is partnered with ITIC.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364" y="609600"/>
            <a:ext cx="5115481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620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257799" y="1260764"/>
            <a:ext cx="3581401" cy="5196840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These are the main issues that ITIC is focusing on. Each issue has background and/or all the different positions about them w/ resources. 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1295400"/>
            <a:ext cx="524394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7530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Their website is laid out in a nice format with a minor error.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To hook the people they have a interactive globe that shows nation’s and ITIC’s answers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hlinkClick r:id="rId2"/>
              </a:rPr>
              <a:t>http://www.itic.org/global-reach/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423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They have many ways people can follow what they do.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Facebook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err="1" smtClean="0"/>
              <a:t>Youtube</a:t>
            </a:r>
            <a:endParaRPr lang="en-US" sz="3600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Blogs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Twitter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Google +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the People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743200"/>
            <a:ext cx="500062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497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612</TotalTime>
  <Words>227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Mylar</vt:lpstr>
      <vt:lpstr>ITIC</vt:lpstr>
      <vt:lpstr>History on ITIC</vt:lpstr>
      <vt:lpstr>PowerPoint Presentation</vt:lpstr>
      <vt:lpstr>Who is Part of ITIC</vt:lpstr>
      <vt:lpstr>Membership</vt:lpstr>
      <vt:lpstr>Issues</vt:lpstr>
      <vt:lpstr>Website</vt:lpstr>
      <vt:lpstr>For the People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ITIC</dc:title>
  <dc:creator>Watson</dc:creator>
  <cp:lastModifiedBy>Watson</cp:lastModifiedBy>
  <cp:revision>17</cp:revision>
  <dcterms:created xsi:type="dcterms:W3CDTF">2013-12-14T17:10:17Z</dcterms:created>
  <dcterms:modified xsi:type="dcterms:W3CDTF">2013-12-15T03:22:44Z</dcterms:modified>
</cp:coreProperties>
</file>